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57" r:id="rId4"/>
    <p:sldId id="258" r:id="rId5"/>
    <p:sldId id="262" r:id="rId6"/>
    <p:sldId id="263" r:id="rId7"/>
    <p:sldId id="282" r:id="rId8"/>
    <p:sldId id="283" r:id="rId9"/>
    <p:sldId id="284" r:id="rId10"/>
    <p:sldId id="264" r:id="rId11"/>
    <p:sldId id="265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59" r:id="rId20"/>
    <p:sldId id="267" r:id="rId21"/>
    <p:sldId id="268" r:id="rId22"/>
    <p:sldId id="292" r:id="rId23"/>
    <p:sldId id="293" r:id="rId24"/>
    <p:sldId id="294" r:id="rId25"/>
    <p:sldId id="270" r:id="rId26"/>
    <p:sldId id="261" r:id="rId27"/>
    <p:sldId id="275" r:id="rId28"/>
    <p:sldId id="277" r:id="rId29"/>
    <p:sldId id="276" r:id="rId30"/>
    <p:sldId id="281" r:id="rId31"/>
    <p:sldId id="278" r:id="rId32"/>
    <p:sldId id="28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9BC9DE"/>
    <a:srgbClr val="FFB303"/>
    <a:srgbClr val="439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00" autoAdjust="0"/>
    <p:restoredTop sz="96314" autoAdjust="0"/>
  </p:normalViewPr>
  <p:slideViewPr>
    <p:cSldViewPr snapToGrid="0">
      <p:cViewPr varScale="1">
        <p:scale>
          <a:sx n="110" d="100"/>
          <a:sy n="110" d="100"/>
        </p:scale>
        <p:origin x="-59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EF5A2-E4AA-4954-AFC0-9342AE3E0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AFCDA-8BA4-452C-AC50-C721B7E55D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23159-CC40-4BB5-8A47-EA0745AD78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F56CE-41DE-4718-897E-5F27EA28E5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0">
        <p15:prstTrans prst="peelOff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6.xm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9.png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0.xml"/><Relationship Id="rId1" Type="http://schemas.openxmlformats.org/officeDocument/2006/relationships/tags" Target="../tags/tag3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9" Type="http://schemas.openxmlformats.org/officeDocument/2006/relationships/image" Target="../media/image4.png"/><Relationship Id="rId18" Type="http://schemas.openxmlformats.org/officeDocument/2006/relationships/image" Target="../media/image7.png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9.png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4.xml"/><Relationship Id="rId1" Type="http://schemas.openxmlformats.org/officeDocument/2006/relationships/tags" Target="../tags/tag5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3" Type="http://schemas.openxmlformats.org/officeDocument/2006/relationships/image" Target="../media/image34.jpe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6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9.png"/><Relationship Id="rId7" Type="http://schemas.openxmlformats.org/officeDocument/2006/relationships/image" Target="../media/image6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8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6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388620" y="-7747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757949" y="4419432"/>
            <a:ext cx="5899354" cy="24385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9" t="45328" r="12653" b="35293"/>
          <a:stretch>
            <a:fillRect/>
          </a:stretch>
        </p:blipFill>
        <p:spPr>
          <a:xfrm>
            <a:off x="5730771" y="5669189"/>
            <a:ext cx="1773054" cy="1005616"/>
          </a:xfrm>
          <a:prstGeom prst="rect">
            <a:avLst/>
          </a:prstGeom>
        </p:spPr>
      </p:pic>
      <p:sp>
        <p:nvSpPr>
          <p:cNvPr id="8" name="PA-任意多边形 7"/>
          <p:cNvSpPr/>
          <p:nvPr>
            <p:custDataLst>
              <p:tags r:id="rId2"/>
            </p:custDataLst>
          </p:nvPr>
        </p:nvSpPr>
        <p:spPr>
          <a:xfrm>
            <a:off x="6782920" y="2057442"/>
            <a:ext cx="5409079" cy="4800558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0" y="0"/>
            <a:ext cx="5946393" cy="2666833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A-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1428" y="1071495"/>
            <a:ext cx="5786505" cy="5786505"/>
          </a:xfrm>
          <a:prstGeom prst="rect">
            <a:avLst/>
          </a:prstGeom>
        </p:spPr>
      </p:pic>
      <p:sp>
        <p:nvSpPr>
          <p:cNvPr id="33" name="PA-矩形 32"/>
          <p:cNvSpPr/>
          <p:nvPr>
            <p:custDataLst>
              <p:tags r:id="rId5"/>
            </p:custDataLst>
          </p:nvPr>
        </p:nvSpPr>
        <p:spPr>
          <a:xfrm>
            <a:off x="504773" y="1764860"/>
            <a:ext cx="4419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PET </a:t>
            </a:r>
            <a:r>
              <a:rPr lang="zh-CN" altLang="en-US" sz="4800" dirty="0">
                <a:solidFill>
                  <a:srgbClr val="FFB303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FAMILY </a:t>
            </a:r>
            <a:endParaRPr lang="zh-CN" altLang="en-US" sz="4800" dirty="0">
              <a:solidFill>
                <a:srgbClr val="FFB303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34" name="iconfont-11518-5469606"/>
          <p:cNvSpPr>
            <a:spLocks noChangeAspect="1"/>
          </p:cNvSpPr>
          <p:nvPr/>
        </p:nvSpPr>
        <p:spPr bwMode="auto">
          <a:xfrm>
            <a:off x="167598" y="148324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矩形 34"/>
          <p:cNvSpPr/>
          <p:nvPr/>
        </p:nvSpPr>
        <p:spPr>
          <a:xfrm>
            <a:off x="879330" y="28067"/>
            <a:ext cx="15872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YOUR LOGO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COMPANY NAME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-文本框 36"/>
          <p:cNvSpPr txBox="1"/>
          <p:nvPr>
            <p:custDataLst>
              <p:tags r:id="rId6"/>
            </p:custDataLst>
          </p:nvPr>
        </p:nvSpPr>
        <p:spPr>
          <a:xfrm>
            <a:off x="426238" y="2681047"/>
            <a:ext cx="707130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宠物商店</a:t>
            </a:r>
            <a:endParaRPr lang="zh-CN" altLang="en-US" sz="7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6581" y="4395143"/>
            <a:ext cx="4702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Click here to add your explanatory text </a:t>
            </a:r>
            <a:r>
              <a:rPr lang="en-US" altLang="zh-CN" sz="1200" dirty="0">
                <a:solidFill>
                  <a:schemeClr val="bg1"/>
                </a:solidFill>
              </a:rPr>
              <a:t>Click here to add your explanatory text Click here to add your explanatory text Click here to add your explanatory text Click here to add your explanatory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96581" y="3841145"/>
            <a:ext cx="5789761" cy="414191"/>
            <a:chOff x="496581" y="3841145"/>
            <a:chExt cx="5789761" cy="414191"/>
          </a:xfrm>
        </p:grpSpPr>
        <p:sp>
          <p:nvSpPr>
            <p:cNvPr id="52" name="矩形: 圆角 51"/>
            <p:cNvSpPr/>
            <p:nvPr/>
          </p:nvSpPr>
          <p:spPr>
            <a:xfrm>
              <a:off x="496581" y="3841145"/>
              <a:ext cx="5789761" cy="4141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777283" y="3851648"/>
              <a:ext cx="49401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因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为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爱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宠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而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开</a:t>
              </a:r>
              <a:r>
                <a:rPr lang="en-US" altLang="zh-CN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/</a:t>
              </a:r>
              <a:r>
                <a:rPr lang="zh-CN" altLang="en-US" b="0" i="0" dirty="0">
                  <a:solidFill>
                    <a:srgbClr val="FFB303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始</a:t>
              </a:r>
              <a:endParaRPr lang="zh-CN" altLang="en-US" dirty="0">
                <a:solidFill>
                  <a:srgbClr val="FFB30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55" name="PA-矩形 54"/>
          <p:cNvSpPr/>
          <p:nvPr>
            <p:custDataLst>
              <p:tags r:id="rId7"/>
            </p:custDataLst>
          </p:nvPr>
        </p:nvSpPr>
        <p:spPr>
          <a:xfrm>
            <a:off x="476679" y="5241219"/>
            <a:ext cx="441954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汇报人</a:t>
            </a:r>
            <a:r>
              <a:rPr lang="zh-CN" altLang="en-US" sz="2400" dirty="0" smtClean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：第三组</a:t>
            </a:r>
            <a:endParaRPr lang="zh-CN" altLang="en-US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56" name="iconfont-11518-5469614"/>
          <p:cNvSpPr>
            <a:spLocks noChangeAspect="1"/>
          </p:cNvSpPr>
          <p:nvPr/>
        </p:nvSpPr>
        <p:spPr bwMode="auto">
          <a:xfrm>
            <a:off x="290917" y="6155942"/>
            <a:ext cx="609685" cy="479491"/>
          </a:xfrm>
          <a:custGeom>
            <a:avLst/>
            <a:gdLst>
              <a:gd name="T0" fmla="*/ 5244 w 10400"/>
              <a:gd name="T1" fmla="*/ 3200 h 8178"/>
              <a:gd name="T2" fmla="*/ 2044 w 10400"/>
              <a:gd name="T3" fmla="*/ 6400 h 8178"/>
              <a:gd name="T4" fmla="*/ 5244 w 10400"/>
              <a:gd name="T5" fmla="*/ 8178 h 8178"/>
              <a:gd name="T6" fmla="*/ 8444 w 10400"/>
              <a:gd name="T7" fmla="*/ 6400 h 8178"/>
              <a:gd name="T8" fmla="*/ 5244 w 10400"/>
              <a:gd name="T9" fmla="*/ 3200 h 8178"/>
              <a:gd name="T10" fmla="*/ 5244 w 10400"/>
              <a:gd name="T11" fmla="*/ 7467 h 8178"/>
              <a:gd name="T12" fmla="*/ 2755 w 10400"/>
              <a:gd name="T13" fmla="*/ 6400 h 8178"/>
              <a:gd name="T14" fmla="*/ 5244 w 10400"/>
              <a:gd name="T15" fmla="*/ 3911 h 8178"/>
              <a:gd name="T16" fmla="*/ 7733 w 10400"/>
              <a:gd name="T17" fmla="*/ 6400 h 8178"/>
              <a:gd name="T18" fmla="*/ 5244 w 10400"/>
              <a:gd name="T19" fmla="*/ 7467 h 8178"/>
              <a:gd name="T20" fmla="*/ 1155 w 10400"/>
              <a:gd name="T21" fmla="*/ 2133 h 8178"/>
              <a:gd name="T22" fmla="*/ 0 w 10400"/>
              <a:gd name="T23" fmla="*/ 3289 h 8178"/>
              <a:gd name="T24" fmla="*/ 1155 w 10400"/>
              <a:gd name="T25" fmla="*/ 4445 h 8178"/>
              <a:gd name="T26" fmla="*/ 2311 w 10400"/>
              <a:gd name="T27" fmla="*/ 3289 h 8178"/>
              <a:gd name="T28" fmla="*/ 1155 w 10400"/>
              <a:gd name="T29" fmla="*/ 2133 h 8178"/>
              <a:gd name="T30" fmla="*/ 1155 w 10400"/>
              <a:gd name="T31" fmla="*/ 3733 h 8178"/>
              <a:gd name="T32" fmla="*/ 711 w 10400"/>
              <a:gd name="T33" fmla="*/ 3289 h 8178"/>
              <a:gd name="T34" fmla="*/ 1155 w 10400"/>
              <a:gd name="T35" fmla="*/ 2845 h 8178"/>
              <a:gd name="T36" fmla="*/ 1600 w 10400"/>
              <a:gd name="T37" fmla="*/ 3289 h 8178"/>
              <a:gd name="T38" fmla="*/ 1155 w 10400"/>
              <a:gd name="T39" fmla="*/ 3733 h 8178"/>
              <a:gd name="T40" fmla="*/ 9244 w 10400"/>
              <a:gd name="T41" fmla="*/ 2311 h 8178"/>
              <a:gd name="T42" fmla="*/ 8088 w 10400"/>
              <a:gd name="T43" fmla="*/ 3467 h 8178"/>
              <a:gd name="T44" fmla="*/ 9244 w 10400"/>
              <a:gd name="T45" fmla="*/ 4622 h 8178"/>
              <a:gd name="T46" fmla="*/ 10400 w 10400"/>
              <a:gd name="T47" fmla="*/ 3467 h 8178"/>
              <a:gd name="T48" fmla="*/ 9244 w 10400"/>
              <a:gd name="T49" fmla="*/ 2311 h 8178"/>
              <a:gd name="T50" fmla="*/ 9244 w 10400"/>
              <a:gd name="T51" fmla="*/ 3911 h 8178"/>
              <a:gd name="T52" fmla="*/ 8800 w 10400"/>
              <a:gd name="T53" fmla="*/ 3467 h 8178"/>
              <a:gd name="T54" fmla="*/ 9244 w 10400"/>
              <a:gd name="T55" fmla="*/ 3022 h 8178"/>
              <a:gd name="T56" fmla="*/ 9688 w 10400"/>
              <a:gd name="T57" fmla="*/ 3467 h 8178"/>
              <a:gd name="T58" fmla="*/ 9244 w 10400"/>
              <a:gd name="T59" fmla="*/ 3911 h 8178"/>
              <a:gd name="T60" fmla="*/ 7111 w 10400"/>
              <a:gd name="T61" fmla="*/ 178 h 8178"/>
              <a:gd name="T62" fmla="*/ 5955 w 10400"/>
              <a:gd name="T63" fmla="*/ 1333 h 8178"/>
              <a:gd name="T64" fmla="*/ 7111 w 10400"/>
              <a:gd name="T65" fmla="*/ 2489 h 8178"/>
              <a:gd name="T66" fmla="*/ 8266 w 10400"/>
              <a:gd name="T67" fmla="*/ 1333 h 8178"/>
              <a:gd name="T68" fmla="*/ 7111 w 10400"/>
              <a:gd name="T69" fmla="*/ 178 h 8178"/>
              <a:gd name="T70" fmla="*/ 7111 w 10400"/>
              <a:gd name="T71" fmla="*/ 1778 h 8178"/>
              <a:gd name="T72" fmla="*/ 6666 w 10400"/>
              <a:gd name="T73" fmla="*/ 1333 h 8178"/>
              <a:gd name="T74" fmla="*/ 7111 w 10400"/>
              <a:gd name="T75" fmla="*/ 889 h 8178"/>
              <a:gd name="T76" fmla="*/ 7555 w 10400"/>
              <a:gd name="T77" fmla="*/ 1333 h 8178"/>
              <a:gd name="T78" fmla="*/ 7111 w 10400"/>
              <a:gd name="T79" fmla="*/ 1778 h 8178"/>
              <a:gd name="T80" fmla="*/ 3733 w 10400"/>
              <a:gd name="T81" fmla="*/ 0 h 8178"/>
              <a:gd name="T82" fmla="*/ 2400 w 10400"/>
              <a:gd name="T83" fmla="*/ 1333 h 8178"/>
              <a:gd name="T84" fmla="*/ 3733 w 10400"/>
              <a:gd name="T85" fmla="*/ 2667 h 8178"/>
              <a:gd name="T86" fmla="*/ 5066 w 10400"/>
              <a:gd name="T87" fmla="*/ 1333 h 8178"/>
              <a:gd name="T88" fmla="*/ 3733 w 10400"/>
              <a:gd name="T89" fmla="*/ 0 h 8178"/>
              <a:gd name="T90" fmla="*/ 3733 w 10400"/>
              <a:gd name="T91" fmla="*/ 1956 h 8178"/>
              <a:gd name="T92" fmla="*/ 3111 w 10400"/>
              <a:gd name="T93" fmla="*/ 1333 h 8178"/>
              <a:gd name="T94" fmla="*/ 3733 w 10400"/>
              <a:gd name="T95" fmla="*/ 711 h 8178"/>
              <a:gd name="T96" fmla="*/ 4355 w 10400"/>
              <a:gd name="T97" fmla="*/ 1333 h 8178"/>
              <a:gd name="T98" fmla="*/ 3733 w 10400"/>
              <a:gd name="T99" fmla="*/ 1956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00" h="8178">
                <a:moveTo>
                  <a:pt x="5244" y="3200"/>
                </a:moveTo>
                <a:cubicBezTo>
                  <a:pt x="3484" y="3200"/>
                  <a:pt x="2044" y="5511"/>
                  <a:pt x="2044" y="6400"/>
                </a:cubicBezTo>
                <a:cubicBezTo>
                  <a:pt x="2044" y="8160"/>
                  <a:pt x="3484" y="8178"/>
                  <a:pt x="5244" y="8178"/>
                </a:cubicBezTo>
                <a:cubicBezTo>
                  <a:pt x="7004" y="8178"/>
                  <a:pt x="8444" y="8160"/>
                  <a:pt x="8444" y="6400"/>
                </a:cubicBezTo>
                <a:cubicBezTo>
                  <a:pt x="8444" y="5511"/>
                  <a:pt x="7004" y="3200"/>
                  <a:pt x="5244" y="3200"/>
                </a:cubicBezTo>
                <a:close/>
                <a:moveTo>
                  <a:pt x="5244" y="7467"/>
                </a:moveTo>
                <a:cubicBezTo>
                  <a:pt x="3875" y="7467"/>
                  <a:pt x="2755" y="7467"/>
                  <a:pt x="2755" y="6400"/>
                </a:cubicBezTo>
                <a:cubicBezTo>
                  <a:pt x="2755" y="5867"/>
                  <a:pt x="3875" y="3911"/>
                  <a:pt x="5244" y="3911"/>
                </a:cubicBezTo>
                <a:cubicBezTo>
                  <a:pt x="6613" y="3911"/>
                  <a:pt x="7733" y="5867"/>
                  <a:pt x="7733" y="6400"/>
                </a:cubicBezTo>
                <a:cubicBezTo>
                  <a:pt x="7733" y="7645"/>
                  <a:pt x="6613" y="7467"/>
                  <a:pt x="5244" y="7467"/>
                </a:cubicBezTo>
                <a:close/>
                <a:moveTo>
                  <a:pt x="1155" y="2133"/>
                </a:moveTo>
                <a:cubicBezTo>
                  <a:pt x="515" y="2133"/>
                  <a:pt x="0" y="2649"/>
                  <a:pt x="0" y="3289"/>
                </a:cubicBezTo>
                <a:cubicBezTo>
                  <a:pt x="0" y="3929"/>
                  <a:pt x="515" y="4445"/>
                  <a:pt x="1155" y="4445"/>
                </a:cubicBezTo>
                <a:cubicBezTo>
                  <a:pt x="1795" y="4445"/>
                  <a:pt x="2311" y="3929"/>
                  <a:pt x="2311" y="3289"/>
                </a:cubicBezTo>
                <a:cubicBezTo>
                  <a:pt x="2311" y="2649"/>
                  <a:pt x="1795" y="2133"/>
                  <a:pt x="1155" y="2133"/>
                </a:cubicBezTo>
                <a:close/>
                <a:moveTo>
                  <a:pt x="1155" y="3733"/>
                </a:moveTo>
                <a:cubicBezTo>
                  <a:pt x="906" y="3733"/>
                  <a:pt x="711" y="3538"/>
                  <a:pt x="711" y="3289"/>
                </a:cubicBezTo>
                <a:cubicBezTo>
                  <a:pt x="711" y="3040"/>
                  <a:pt x="906" y="2845"/>
                  <a:pt x="1155" y="2845"/>
                </a:cubicBezTo>
                <a:cubicBezTo>
                  <a:pt x="1404" y="2845"/>
                  <a:pt x="1600" y="3040"/>
                  <a:pt x="1600" y="3289"/>
                </a:cubicBezTo>
                <a:cubicBezTo>
                  <a:pt x="1600" y="3538"/>
                  <a:pt x="1404" y="3733"/>
                  <a:pt x="1155" y="3733"/>
                </a:cubicBezTo>
                <a:close/>
                <a:moveTo>
                  <a:pt x="9244" y="2311"/>
                </a:moveTo>
                <a:cubicBezTo>
                  <a:pt x="8604" y="2311"/>
                  <a:pt x="8088" y="2827"/>
                  <a:pt x="8088" y="3467"/>
                </a:cubicBezTo>
                <a:cubicBezTo>
                  <a:pt x="8088" y="4107"/>
                  <a:pt x="8604" y="4622"/>
                  <a:pt x="9244" y="4622"/>
                </a:cubicBezTo>
                <a:cubicBezTo>
                  <a:pt x="9884" y="4622"/>
                  <a:pt x="10400" y="4107"/>
                  <a:pt x="10400" y="3467"/>
                </a:cubicBezTo>
                <a:cubicBezTo>
                  <a:pt x="10400" y="2827"/>
                  <a:pt x="9884" y="2311"/>
                  <a:pt x="9244" y="2311"/>
                </a:cubicBezTo>
                <a:close/>
                <a:moveTo>
                  <a:pt x="9244" y="3911"/>
                </a:moveTo>
                <a:cubicBezTo>
                  <a:pt x="8995" y="3911"/>
                  <a:pt x="8800" y="3716"/>
                  <a:pt x="8800" y="3467"/>
                </a:cubicBezTo>
                <a:cubicBezTo>
                  <a:pt x="8800" y="3218"/>
                  <a:pt x="8995" y="3022"/>
                  <a:pt x="9244" y="3022"/>
                </a:cubicBezTo>
                <a:cubicBezTo>
                  <a:pt x="9493" y="3022"/>
                  <a:pt x="9688" y="3218"/>
                  <a:pt x="9688" y="3467"/>
                </a:cubicBezTo>
                <a:cubicBezTo>
                  <a:pt x="9688" y="3716"/>
                  <a:pt x="9493" y="3911"/>
                  <a:pt x="9244" y="3911"/>
                </a:cubicBezTo>
                <a:close/>
                <a:moveTo>
                  <a:pt x="7111" y="178"/>
                </a:moveTo>
                <a:cubicBezTo>
                  <a:pt x="6471" y="178"/>
                  <a:pt x="5955" y="693"/>
                  <a:pt x="5955" y="1333"/>
                </a:cubicBezTo>
                <a:cubicBezTo>
                  <a:pt x="5955" y="1973"/>
                  <a:pt x="6471" y="2489"/>
                  <a:pt x="7111" y="2489"/>
                </a:cubicBezTo>
                <a:cubicBezTo>
                  <a:pt x="7751" y="2489"/>
                  <a:pt x="8266" y="1973"/>
                  <a:pt x="8266" y="1333"/>
                </a:cubicBezTo>
                <a:cubicBezTo>
                  <a:pt x="8266" y="693"/>
                  <a:pt x="7751" y="178"/>
                  <a:pt x="7111" y="178"/>
                </a:cubicBezTo>
                <a:close/>
                <a:moveTo>
                  <a:pt x="7111" y="1778"/>
                </a:moveTo>
                <a:cubicBezTo>
                  <a:pt x="6862" y="1778"/>
                  <a:pt x="6666" y="1582"/>
                  <a:pt x="6666" y="1333"/>
                </a:cubicBezTo>
                <a:cubicBezTo>
                  <a:pt x="6666" y="1085"/>
                  <a:pt x="6862" y="889"/>
                  <a:pt x="7111" y="889"/>
                </a:cubicBezTo>
                <a:cubicBezTo>
                  <a:pt x="7360" y="889"/>
                  <a:pt x="7555" y="1085"/>
                  <a:pt x="7555" y="1333"/>
                </a:cubicBezTo>
                <a:cubicBezTo>
                  <a:pt x="7555" y="1582"/>
                  <a:pt x="7360" y="1778"/>
                  <a:pt x="7111" y="1778"/>
                </a:cubicBezTo>
                <a:close/>
                <a:moveTo>
                  <a:pt x="3733" y="0"/>
                </a:moveTo>
                <a:cubicBezTo>
                  <a:pt x="3004" y="0"/>
                  <a:pt x="2400" y="605"/>
                  <a:pt x="2400" y="1333"/>
                </a:cubicBezTo>
                <a:cubicBezTo>
                  <a:pt x="2400" y="2062"/>
                  <a:pt x="3004" y="2667"/>
                  <a:pt x="3733" y="2667"/>
                </a:cubicBezTo>
                <a:cubicBezTo>
                  <a:pt x="4462" y="2667"/>
                  <a:pt x="5066" y="2062"/>
                  <a:pt x="5066" y="1333"/>
                </a:cubicBezTo>
                <a:cubicBezTo>
                  <a:pt x="5066" y="605"/>
                  <a:pt x="4462" y="0"/>
                  <a:pt x="3733" y="0"/>
                </a:cubicBezTo>
                <a:close/>
                <a:moveTo>
                  <a:pt x="3733" y="1956"/>
                </a:moveTo>
                <a:cubicBezTo>
                  <a:pt x="3395" y="1956"/>
                  <a:pt x="3111" y="1671"/>
                  <a:pt x="3111" y="1333"/>
                </a:cubicBezTo>
                <a:cubicBezTo>
                  <a:pt x="3111" y="996"/>
                  <a:pt x="3395" y="711"/>
                  <a:pt x="3733" y="711"/>
                </a:cubicBezTo>
                <a:cubicBezTo>
                  <a:pt x="4071" y="711"/>
                  <a:pt x="4355" y="996"/>
                  <a:pt x="4355" y="1333"/>
                </a:cubicBezTo>
                <a:cubicBezTo>
                  <a:pt x="4355" y="1671"/>
                  <a:pt x="4071" y="1956"/>
                  <a:pt x="3733" y="19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iconfont-10795-5191344"/>
          <p:cNvSpPr>
            <a:spLocks noChangeAspect="1"/>
          </p:cNvSpPr>
          <p:nvPr/>
        </p:nvSpPr>
        <p:spPr bwMode="auto">
          <a:xfrm rot="19214335">
            <a:off x="602782" y="1021087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8" name="iconfont-10950-5213365"/>
          <p:cNvSpPr>
            <a:spLocks noChangeAspect="1"/>
          </p:cNvSpPr>
          <p:nvPr/>
        </p:nvSpPr>
        <p:spPr bwMode="auto">
          <a:xfrm>
            <a:off x="4063370" y="5612810"/>
            <a:ext cx="521707" cy="609685"/>
          </a:xfrm>
          <a:custGeom>
            <a:avLst/>
            <a:gdLst>
              <a:gd name="T0" fmla="*/ 3491 w 9525"/>
              <a:gd name="T1" fmla="*/ 11071 h 11131"/>
              <a:gd name="T2" fmla="*/ 2874 w 9525"/>
              <a:gd name="T3" fmla="*/ 8800 h 11131"/>
              <a:gd name="T4" fmla="*/ 4591 w 9525"/>
              <a:gd name="T5" fmla="*/ 5590 h 11131"/>
              <a:gd name="T6" fmla="*/ 6161 w 9525"/>
              <a:gd name="T7" fmla="*/ 5519 h 11131"/>
              <a:gd name="T8" fmla="*/ 8167 w 9525"/>
              <a:gd name="T9" fmla="*/ 6804 h 11131"/>
              <a:gd name="T10" fmla="*/ 8187 w 9525"/>
              <a:gd name="T11" fmla="*/ 6820 h 11131"/>
              <a:gd name="T12" fmla="*/ 8405 w 9525"/>
              <a:gd name="T13" fmla="*/ 9556 h 11131"/>
              <a:gd name="T14" fmla="*/ 7274 w 9525"/>
              <a:gd name="T15" fmla="*/ 9664 h 11131"/>
              <a:gd name="T16" fmla="*/ 6269 w 9525"/>
              <a:gd name="T17" fmla="*/ 9779 h 11131"/>
              <a:gd name="T18" fmla="*/ 5424 w 9525"/>
              <a:gd name="T19" fmla="*/ 10342 h 11131"/>
              <a:gd name="T20" fmla="*/ 5401 w 9525"/>
              <a:gd name="T21" fmla="*/ 10376 h 11131"/>
              <a:gd name="T22" fmla="*/ 4497 w 9525"/>
              <a:gd name="T23" fmla="*/ 11012 h 11131"/>
              <a:gd name="T24" fmla="*/ 4908 w 9525"/>
              <a:gd name="T25" fmla="*/ 5804 h 11131"/>
              <a:gd name="T26" fmla="*/ 3836 w 9525"/>
              <a:gd name="T27" fmla="*/ 6625 h 11131"/>
              <a:gd name="T28" fmla="*/ 3178 w 9525"/>
              <a:gd name="T29" fmla="*/ 8860 h 11131"/>
              <a:gd name="T30" fmla="*/ 3588 w 9525"/>
              <a:gd name="T31" fmla="*/ 10774 h 11131"/>
              <a:gd name="T32" fmla="*/ 4396 w 9525"/>
              <a:gd name="T33" fmla="*/ 10714 h 11131"/>
              <a:gd name="T34" fmla="*/ 6153 w 9525"/>
              <a:gd name="T35" fmla="*/ 9486 h 11131"/>
              <a:gd name="T36" fmla="*/ 8296 w 9525"/>
              <a:gd name="T37" fmla="*/ 9261 h 11131"/>
              <a:gd name="T38" fmla="*/ 7996 w 9525"/>
              <a:gd name="T39" fmla="*/ 7065 h 11131"/>
              <a:gd name="T40" fmla="*/ 6033 w 9525"/>
              <a:gd name="T41" fmla="*/ 5802 h 11131"/>
              <a:gd name="T42" fmla="*/ 2770 w 9525"/>
              <a:gd name="T43" fmla="*/ 4734 h 11131"/>
              <a:gd name="T44" fmla="*/ 1331 w 9525"/>
              <a:gd name="T45" fmla="*/ 3436 h 11131"/>
              <a:gd name="T46" fmla="*/ 1831 w 9525"/>
              <a:gd name="T47" fmla="*/ 1360 h 11131"/>
              <a:gd name="T48" fmla="*/ 3567 w 9525"/>
              <a:gd name="T49" fmla="*/ 2603 h 11131"/>
              <a:gd name="T50" fmla="*/ 3067 w 9525"/>
              <a:gd name="T51" fmla="*/ 4680 h 11131"/>
              <a:gd name="T52" fmla="*/ 2130 w 9525"/>
              <a:gd name="T53" fmla="*/ 1620 h 11131"/>
              <a:gd name="T54" fmla="*/ 1517 w 9525"/>
              <a:gd name="T55" fmla="*/ 2240 h 11131"/>
              <a:gd name="T56" fmla="*/ 2255 w 9525"/>
              <a:gd name="T57" fmla="*/ 4222 h 11131"/>
              <a:gd name="T58" fmla="*/ 3382 w 9525"/>
              <a:gd name="T59" fmla="*/ 3802 h 11131"/>
              <a:gd name="T60" fmla="*/ 2645 w 9525"/>
              <a:gd name="T61" fmla="*/ 1820 h 11131"/>
              <a:gd name="T62" fmla="*/ 1849 w 9525"/>
              <a:gd name="T63" fmla="*/ 6830 h 11131"/>
              <a:gd name="T64" fmla="*/ 831 w 9525"/>
              <a:gd name="T65" fmla="*/ 6494 h 11131"/>
              <a:gd name="T66" fmla="*/ 164 w 9525"/>
              <a:gd name="T67" fmla="*/ 4849 h 11131"/>
              <a:gd name="T68" fmla="*/ 1939 w 9525"/>
              <a:gd name="T69" fmla="*/ 4833 h 11131"/>
              <a:gd name="T70" fmla="*/ 2606 w 9525"/>
              <a:gd name="T71" fmla="*/ 6479 h 11131"/>
              <a:gd name="T72" fmla="*/ 921 w 9525"/>
              <a:gd name="T73" fmla="*/ 4810 h 11131"/>
              <a:gd name="T74" fmla="*/ 427 w 9525"/>
              <a:gd name="T75" fmla="*/ 5581 h 11131"/>
              <a:gd name="T76" fmla="*/ 2346 w 9525"/>
              <a:gd name="T77" fmla="*/ 6305 h 11131"/>
              <a:gd name="T78" fmla="*/ 921 w 9525"/>
              <a:gd name="T79" fmla="*/ 4810 h 11131"/>
              <a:gd name="T80" fmla="*/ 4331 w 9525"/>
              <a:gd name="T81" fmla="*/ 3227 h 11131"/>
              <a:gd name="T82" fmla="*/ 3475 w 9525"/>
              <a:gd name="T83" fmla="*/ 929 h 11131"/>
              <a:gd name="T84" fmla="*/ 5095 w 9525"/>
              <a:gd name="T85" fmla="*/ 325 h 11131"/>
              <a:gd name="T86" fmla="*/ 5951 w 9525"/>
              <a:gd name="T87" fmla="*/ 2624 h 11131"/>
              <a:gd name="T88" fmla="*/ 5033 w 9525"/>
              <a:gd name="T89" fmla="*/ 3490 h 11131"/>
              <a:gd name="T90" fmla="*/ 4204 w 9525"/>
              <a:gd name="T91" fmla="*/ 409 h 11131"/>
              <a:gd name="T92" fmla="*/ 3887 w 9525"/>
              <a:gd name="T93" fmla="*/ 2084 h 11131"/>
              <a:gd name="T94" fmla="*/ 5221 w 9525"/>
              <a:gd name="T95" fmla="*/ 3143 h 11131"/>
              <a:gd name="T96" fmla="*/ 5537 w 9525"/>
              <a:gd name="T97" fmla="*/ 1469 h 11131"/>
              <a:gd name="T98" fmla="*/ 4392 w 9525"/>
              <a:gd name="T99" fmla="*/ 375 h 11131"/>
              <a:gd name="T100" fmla="*/ 7024 w 9525"/>
              <a:gd name="T101" fmla="*/ 4904 h 11131"/>
              <a:gd name="T102" fmla="*/ 6317 w 9525"/>
              <a:gd name="T103" fmla="*/ 3275 h 11131"/>
              <a:gd name="T104" fmla="*/ 7572 w 9525"/>
              <a:gd name="T105" fmla="*/ 2021 h 11131"/>
              <a:gd name="T106" fmla="*/ 8279 w 9525"/>
              <a:gd name="T107" fmla="*/ 3650 h 11131"/>
              <a:gd name="T108" fmla="*/ 7157 w 9525"/>
              <a:gd name="T109" fmla="*/ 4916 h 11131"/>
              <a:gd name="T110" fmla="*/ 7000 w 9525"/>
              <a:gd name="T111" fmla="*/ 2547 h 11131"/>
              <a:gd name="T112" fmla="*/ 6684 w 9525"/>
              <a:gd name="T113" fmla="*/ 4204 h 11131"/>
              <a:gd name="T114" fmla="*/ 7155 w 9525"/>
              <a:gd name="T115" fmla="*/ 4605 h 11131"/>
              <a:gd name="T116" fmla="*/ 7911 w 9525"/>
              <a:gd name="T117" fmla="*/ 2722 h 11131"/>
              <a:gd name="T118" fmla="*/ 7440 w 9525"/>
              <a:gd name="T119" fmla="*/ 2321 h 1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25" h="11131">
                <a:moveTo>
                  <a:pt x="3879" y="11131"/>
                </a:moveTo>
                <a:cubicBezTo>
                  <a:pt x="3741" y="11131"/>
                  <a:pt x="3611" y="11111"/>
                  <a:pt x="3491" y="11071"/>
                </a:cubicBezTo>
                <a:cubicBezTo>
                  <a:pt x="3170" y="10964"/>
                  <a:pt x="2929" y="10716"/>
                  <a:pt x="2795" y="10356"/>
                </a:cubicBezTo>
                <a:cubicBezTo>
                  <a:pt x="2656" y="9985"/>
                  <a:pt x="2716" y="9577"/>
                  <a:pt x="2874" y="8800"/>
                </a:cubicBezTo>
                <a:cubicBezTo>
                  <a:pt x="2889" y="8716"/>
                  <a:pt x="3150" y="7287"/>
                  <a:pt x="3559" y="6483"/>
                </a:cubicBezTo>
                <a:cubicBezTo>
                  <a:pt x="3877" y="5860"/>
                  <a:pt x="4561" y="5600"/>
                  <a:pt x="4591" y="5590"/>
                </a:cubicBezTo>
                <a:lnTo>
                  <a:pt x="4791" y="5515"/>
                </a:lnTo>
                <a:cubicBezTo>
                  <a:pt x="4821" y="5504"/>
                  <a:pt x="5538" y="5240"/>
                  <a:pt x="6161" y="5519"/>
                </a:cubicBezTo>
                <a:cubicBezTo>
                  <a:pt x="6856" y="5830"/>
                  <a:pt x="7785" y="6513"/>
                  <a:pt x="8094" y="6747"/>
                </a:cubicBezTo>
                <a:lnTo>
                  <a:pt x="8167" y="6804"/>
                </a:lnTo>
                <a:cubicBezTo>
                  <a:pt x="8175" y="6810"/>
                  <a:pt x="8181" y="6815"/>
                  <a:pt x="8186" y="6819"/>
                </a:cubicBezTo>
                <a:lnTo>
                  <a:pt x="8187" y="6820"/>
                </a:lnTo>
                <a:cubicBezTo>
                  <a:pt x="8815" y="7305"/>
                  <a:pt x="9126" y="7574"/>
                  <a:pt x="9265" y="7947"/>
                </a:cubicBezTo>
                <a:cubicBezTo>
                  <a:pt x="9525" y="8646"/>
                  <a:pt x="9195" y="9262"/>
                  <a:pt x="8405" y="9556"/>
                </a:cubicBezTo>
                <a:cubicBezTo>
                  <a:pt x="8110" y="9666"/>
                  <a:pt x="7896" y="9745"/>
                  <a:pt x="7296" y="9666"/>
                </a:cubicBezTo>
                <a:lnTo>
                  <a:pt x="7274" y="9664"/>
                </a:lnTo>
                <a:lnTo>
                  <a:pt x="7257" y="9656"/>
                </a:lnTo>
                <a:cubicBezTo>
                  <a:pt x="7237" y="9649"/>
                  <a:pt x="6875" y="9525"/>
                  <a:pt x="6269" y="9779"/>
                </a:cubicBezTo>
                <a:lnTo>
                  <a:pt x="6257" y="9784"/>
                </a:lnTo>
                <a:cubicBezTo>
                  <a:pt x="5627" y="9990"/>
                  <a:pt x="5434" y="10324"/>
                  <a:pt x="5424" y="10342"/>
                </a:cubicBezTo>
                <a:lnTo>
                  <a:pt x="5415" y="10362"/>
                </a:lnTo>
                <a:lnTo>
                  <a:pt x="5401" y="10376"/>
                </a:lnTo>
                <a:cubicBezTo>
                  <a:pt x="5004" y="10824"/>
                  <a:pt x="4795" y="10901"/>
                  <a:pt x="4506" y="11009"/>
                </a:cubicBezTo>
                <a:lnTo>
                  <a:pt x="4497" y="11012"/>
                </a:lnTo>
                <a:cubicBezTo>
                  <a:pt x="4282" y="11090"/>
                  <a:pt x="4074" y="11131"/>
                  <a:pt x="3879" y="11131"/>
                </a:cubicBezTo>
                <a:close/>
                <a:moveTo>
                  <a:pt x="4908" y="5804"/>
                </a:moveTo>
                <a:lnTo>
                  <a:pt x="4698" y="5882"/>
                </a:lnTo>
                <a:cubicBezTo>
                  <a:pt x="4692" y="5885"/>
                  <a:pt x="4098" y="6112"/>
                  <a:pt x="3836" y="6625"/>
                </a:cubicBezTo>
                <a:cubicBezTo>
                  <a:pt x="3444" y="7395"/>
                  <a:pt x="3182" y="8841"/>
                  <a:pt x="3180" y="8856"/>
                </a:cubicBezTo>
                <a:lnTo>
                  <a:pt x="3178" y="8860"/>
                </a:lnTo>
                <a:cubicBezTo>
                  <a:pt x="3032" y="9579"/>
                  <a:pt x="2976" y="9950"/>
                  <a:pt x="3086" y="10246"/>
                </a:cubicBezTo>
                <a:cubicBezTo>
                  <a:pt x="3187" y="10518"/>
                  <a:pt x="3356" y="10696"/>
                  <a:pt x="3588" y="10774"/>
                </a:cubicBezTo>
                <a:cubicBezTo>
                  <a:pt x="3811" y="10849"/>
                  <a:pt x="4087" y="10829"/>
                  <a:pt x="4387" y="10717"/>
                </a:cubicBezTo>
                <a:lnTo>
                  <a:pt x="4396" y="10714"/>
                </a:lnTo>
                <a:cubicBezTo>
                  <a:pt x="4667" y="10612"/>
                  <a:pt x="4817" y="10556"/>
                  <a:pt x="5156" y="10179"/>
                </a:cubicBezTo>
                <a:cubicBezTo>
                  <a:pt x="5212" y="10084"/>
                  <a:pt x="5467" y="9712"/>
                  <a:pt x="6153" y="9486"/>
                </a:cubicBezTo>
                <a:cubicBezTo>
                  <a:pt x="6816" y="9210"/>
                  <a:pt x="7250" y="9322"/>
                  <a:pt x="7353" y="9356"/>
                </a:cubicBezTo>
                <a:cubicBezTo>
                  <a:pt x="7863" y="9422"/>
                  <a:pt x="8018" y="9365"/>
                  <a:pt x="8296" y="9261"/>
                </a:cubicBezTo>
                <a:cubicBezTo>
                  <a:pt x="8593" y="9150"/>
                  <a:pt x="9253" y="8811"/>
                  <a:pt x="8972" y="8054"/>
                </a:cubicBezTo>
                <a:cubicBezTo>
                  <a:pt x="8861" y="7756"/>
                  <a:pt x="8576" y="7512"/>
                  <a:pt x="7996" y="7065"/>
                </a:cubicBezTo>
                <a:lnTo>
                  <a:pt x="7995" y="7064"/>
                </a:lnTo>
                <a:cubicBezTo>
                  <a:pt x="7947" y="7026"/>
                  <a:pt x="6811" y="6150"/>
                  <a:pt x="6033" y="5802"/>
                </a:cubicBezTo>
                <a:cubicBezTo>
                  <a:pt x="5562" y="5594"/>
                  <a:pt x="4987" y="5777"/>
                  <a:pt x="4908" y="5804"/>
                </a:cubicBezTo>
                <a:close/>
                <a:moveTo>
                  <a:pt x="2770" y="4734"/>
                </a:moveTo>
                <a:cubicBezTo>
                  <a:pt x="2540" y="4734"/>
                  <a:pt x="2299" y="4645"/>
                  <a:pt x="2067" y="4471"/>
                </a:cubicBezTo>
                <a:cubicBezTo>
                  <a:pt x="1753" y="4236"/>
                  <a:pt x="1492" y="3869"/>
                  <a:pt x="1331" y="3436"/>
                </a:cubicBezTo>
                <a:cubicBezTo>
                  <a:pt x="1170" y="3003"/>
                  <a:pt x="1127" y="2555"/>
                  <a:pt x="1211" y="2172"/>
                </a:cubicBezTo>
                <a:cubicBezTo>
                  <a:pt x="1300" y="1765"/>
                  <a:pt x="1520" y="1476"/>
                  <a:pt x="1831" y="1360"/>
                </a:cubicBezTo>
                <a:cubicBezTo>
                  <a:pt x="2142" y="1244"/>
                  <a:pt x="2497" y="1319"/>
                  <a:pt x="2831" y="1569"/>
                </a:cubicBezTo>
                <a:cubicBezTo>
                  <a:pt x="3145" y="1804"/>
                  <a:pt x="3406" y="2171"/>
                  <a:pt x="3567" y="2603"/>
                </a:cubicBezTo>
                <a:cubicBezTo>
                  <a:pt x="3729" y="3036"/>
                  <a:pt x="3771" y="3485"/>
                  <a:pt x="3687" y="3867"/>
                </a:cubicBezTo>
                <a:cubicBezTo>
                  <a:pt x="3599" y="4275"/>
                  <a:pt x="3379" y="4564"/>
                  <a:pt x="3067" y="4680"/>
                </a:cubicBezTo>
                <a:cubicBezTo>
                  <a:pt x="2972" y="4716"/>
                  <a:pt x="2872" y="4734"/>
                  <a:pt x="2770" y="4734"/>
                </a:cubicBezTo>
                <a:close/>
                <a:moveTo>
                  <a:pt x="2130" y="1620"/>
                </a:moveTo>
                <a:cubicBezTo>
                  <a:pt x="2065" y="1620"/>
                  <a:pt x="2001" y="1631"/>
                  <a:pt x="1941" y="1654"/>
                </a:cubicBezTo>
                <a:cubicBezTo>
                  <a:pt x="1733" y="1731"/>
                  <a:pt x="1582" y="1939"/>
                  <a:pt x="1517" y="2240"/>
                </a:cubicBezTo>
                <a:cubicBezTo>
                  <a:pt x="1446" y="2565"/>
                  <a:pt x="1485" y="2952"/>
                  <a:pt x="1625" y="3329"/>
                </a:cubicBezTo>
                <a:cubicBezTo>
                  <a:pt x="1765" y="3705"/>
                  <a:pt x="1989" y="4022"/>
                  <a:pt x="2255" y="4222"/>
                </a:cubicBezTo>
                <a:cubicBezTo>
                  <a:pt x="2501" y="4407"/>
                  <a:pt x="2751" y="4466"/>
                  <a:pt x="2958" y="4389"/>
                </a:cubicBezTo>
                <a:cubicBezTo>
                  <a:pt x="3166" y="4311"/>
                  <a:pt x="3317" y="4104"/>
                  <a:pt x="3382" y="3802"/>
                </a:cubicBezTo>
                <a:cubicBezTo>
                  <a:pt x="3453" y="3477"/>
                  <a:pt x="3415" y="3090"/>
                  <a:pt x="3275" y="2714"/>
                </a:cubicBezTo>
                <a:cubicBezTo>
                  <a:pt x="3135" y="2337"/>
                  <a:pt x="2911" y="2020"/>
                  <a:pt x="2645" y="1820"/>
                </a:cubicBezTo>
                <a:cubicBezTo>
                  <a:pt x="2470" y="1687"/>
                  <a:pt x="2292" y="1620"/>
                  <a:pt x="2130" y="1620"/>
                </a:cubicBezTo>
                <a:close/>
                <a:moveTo>
                  <a:pt x="1849" y="6830"/>
                </a:moveTo>
                <a:lnTo>
                  <a:pt x="1824" y="6830"/>
                </a:lnTo>
                <a:cubicBezTo>
                  <a:pt x="1500" y="6824"/>
                  <a:pt x="1147" y="6705"/>
                  <a:pt x="831" y="6494"/>
                </a:cubicBezTo>
                <a:cubicBezTo>
                  <a:pt x="515" y="6282"/>
                  <a:pt x="270" y="6004"/>
                  <a:pt x="140" y="5706"/>
                </a:cubicBezTo>
                <a:cubicBezTo>
                  <a:pt x="0" y="5386"/>
                  <a:pt x="9" y="5081"/>
                  <a:pt x="164" y="4849"/>
                </a:cubicBezTo>
                <a:cubicBezTo>
                  <a:pt x="319" y="4616"/>
                  <a:pt x="597" y="4491"/>
                  <a:pt x="946" y="4497"/>
                </a:cubicBezTo>
                <a:cubicBezTo>
                  <a:pt x="1270" y="4504"/>
                  <a:pt x="1622" y="4622"/>
                  <a:pt x="1939" y="4833"/>
                </a:cubicBezTo>
                <a:cubicBezTo>
                  <a:pt x="2255" y="5045"/>
                  <a:pt x="2500" y="5323"/>
                  <a:pt x="2630" y="5621"/>
                </a:cubicBezTo>
                <a:cubicBezTo>
                  <a:pt x="2770" y="5941"/>
                  <a:pt x="2761" y="6246"/>
                  <a:pt x="2606" y="6479"/>
                </a:cubicBezTo>
                <a:cubicBezTo>
                  <a:pt x="2455" y="6705"/>
                  <a:pt x="2186" y="6830"/>
                  <a:pt x="1849" y="6830"/>
                </a:cubicBezTo>
                <a:close/>
                <a:moveTo>
                  <a:pt x="921" y="4810"/>
                </a:moveTo>
                <a:cubicBezTo>
                  <a:pt x="702" y="4810"/>
                  <a:pt x="520" y="4880"/>
                  <a:pt x="425" y="5022"/>
                </a:cubicBezTo>
                <a:cubicBezTo>
                  <a:pt x="331" y="5164"/>
                  <a:pt x="331" y="5362"/>
                  <a:pt x="427" y="5581"/>
                </a:cubicBezTo>
                <a:cubicBezTo>
                  <a:pt x="534" y="5824"/>
                  <a:pt x="739" y="6055"/>
                  <a:pt x="1005" y="6233"/>
                </a:cubicBezTo>
                <a:cubicBezTo>
                  <a:pt x="1526" y="6581"/>
                  <a:pt x="2140" y="6613"/>
                  <a:pt x="2346" y="6305"/>
                </a:cubicBezTo>
                <a:cubicBezTo>
                  <a:pt x="2552" y="5996"/>
                  <a:pt x="2286" y="5441"/>
                  <a:pt x="1766" y="5094"/>
                </a:cubicBezTo>
                <a:cubicBezTo>
                  <a:pt x="1486" y="4906"/>
                  <a:pt x="1177" y="4810"/>
                  <a:pt x="921" y="4810"/>
                </a:cubicBezTo>
                <a:close/>
                <a:moveTo>
                  <a:pt x="5033" y="3490"/>
                </a:moveTo>
                <a:cubicBezTo>
                  <a:pt x="4804" y="3490"/>
                  <a:pt x="4562" y="3401"/>
                  <a:pt x="4331" y="3227"/>
                </a:cubicBezTo>
                <a:cubicBezTo>
                  <a:pt x="4017" y="2992"/>
                  <a:pt x="3756" y="2625"/>
                  <a:pt x="3595" y="2192"/>
                </a:cubicBezTo>
                <a:cubicBezTo>
                  <a:pt x="3434" y="1760"/>
                  <a:pt x="3391" y="1311"/>
                  <a:pt x="3475" y="929"/>
                </a:cubicBezTo>
                <a:cubicBezTo>
                  <a:pt x="3564" y="521"/>
                  <a:pt x="3783" y="232"/>
                  <a:pt x="4095" y="116"/>
                </a:cubicBezTo>
                <a:cubicBezTo>
                  <a:pt x="4406" y="0"/>
                  <a:pt x="4761" y="75"/>
                  <a:pt x="5095" y="325"/>
                </a:cubicBezTo>
                <a:cubicBezTo>
                  <a:pt x="5409" y="560"/>
                  <a:pt x="5670" y="927"/>
                  <a:pt x="5831" y="1360"/>
                </a:cubicBezTo>
                <a:cubicBezTo>
                  <a:pt x="5992" y="1792"/>
                  <a:pt x="6035" y="2241"/>
                  <a:pt x="5951" y="2624"/>
                </a:cubicBezTo>
                <a:cubicBezTo>
                  <a:pt x="5862" y="3031"/>
                  <a:pt x="5642" y="3320"/>
                  <a:pt x="5331" y="3436"/>
                </a:cubicBezTo>
                <a:cubicBezTo>
                  <a:pt x="5236" y="3472"/>
                  <a:pt x="5136" y="3490"/>
                  <a:pt x="5033" y="3490"/>
                </a:cubicBezTo>
                <a:close/>
                <a:moveTo>
                  <a:pt x="4392" y="375"/>
                </a:moveTo>
                <a:cubicBezTo>
                  <a:pt x="4327" y="375"/>
                  <a:pt x="4264" y="386"/>
                  <a:pt x="4204" y="409"/>
                </a:cubicBezTo>
                <a:cubicBezTo>
                  <a:pt x="3996" y="486"/>
                  <a:pt x="3845" y="694"/>
                  <a:pt x="3780" y="995"/>
                </a:cubicBezTo>
                <a:cubicBezTo>
                  <a:pt x="3709" y="1320"/>
                  <a:pt x="3747" y="1707"/>
                  <a:pt x="3887" y="2084"/>
                </a:cubicBezTo>
                <a:cubicBezTo>
                  <a:pt x="4027" y="2460"/>
                  <a:pt x="4251" y="2777"/>
                  <a:pt x="4517" y="2977"/>
                </a:cubicBezTo>
                <a:cubicBezTo>
                  <a:pt x="4764" y="3162"/>
                  <a:pt x="5014" y="3221"/>
                  <a:pt x="5221" y="3143"/>
                </a:cubicBezTo>
                <a:cubicBezTo>
                  <a:pt x="5429" y="3066"/>
                  <a:pt x="5580" y="2858"/>
                  <a:pt x="5645" y="2557"/>
                </a:cubicBezTo>
                <a:cubicBezTo>
                  <a:pt x="5716" y="2232"/>
                  <a:pt x="5677" y="1845"/>
                  <a:pt x="5537" y="1469"/>
                </a:cubicBezTo>
                <a:cubicBezTo>
                  <a:pt x="5398" y="1091"/>
                  <a:pt x="5175" y="774"/>
                  <a:pt x="4908" y="574"/>
                </a:cubicBezTo>
                <a:cubicBezTo>
                  <a:pt x="4732" y="442"/>
                  <a:pt x="4555" y="375"/>
                  <a:pt x="4392" y="375"/>
                </a:cubicBezTo>
                <a:close/>
                <a:moveTo>
                  <a:pt x="7157" y="4916"/>
                </a:moveTo>
                <a:cubicBezTo>
                  <a:pt x="7112" y="4916"/>
                  <a:pt x="7067" y="4912"/>
                  <a:pt x="7024" y="4904"/>
                </a:cubicBezTo>
                <a:cubicBezTo>
                  <a:pt x="6749" y="4851"/>
                  <a:pt x="6525" y="4644"/>
                  <a:pt x="6395" y="4320"/>
                </a:cubicBezTo>
                <a:cubicBezTo>
                  <a:pt x="6274" y="4020"/>
                  <a:pt x="6246" y="3649"/>
                  <a:pt x="6317" y="3275"/>
                </a:cubicBezTo>
                <a:cubicBezTo>
                  <a:pt x="6389" y="2901"/>
                  <a:pt x="6550" y="2567"/>
                  <a:pt x="6774" y="2332"/>
                </a:cubicBezTo>
                <a:cubicBezTo>
                  <a:pt x="7014" y="2079"/>
                  <a:pt x="7297" y="1969"/>
                  <a:pt x="7572" y="2021"/>
                </a:cubicBezTo>
                <a:cubicBezTo>
                  <a:pt x="7847" y="2074"/>
                  <a:pt x="8071" y="2281"/>
                  <a:pt x="8201" y="2605"/>
                </a:cubicBezTo>
                <a:cubicBezTo>
                  <a:pt x="8322" y="2905"/>
                  <a:pt x="8350" y="3276"/>
                  <a:pt x="8279" y="3650"/>
                </a:cubicBezTo>
                <a:cubicBezTo>
                  <a:pt x="8207" y="4022"/>
                  <a:pt x="8046" y="4357"/>
                  <a:pt x="7822" y="4592"/>
                </a:cubicBezTo>
                <a:cubicBezTo>
                  <a:pt x="7620" y="4804"/>
                  <a:pt x="7389" y="4916"/>
                  <a:pt x="7157" y="4916"/>
                </a:cubicBezTo>
                <a:close/>
                <a:moveTo>
                  <a:pt x="7440" y="2321"/>
                </a:moveTo>
                <a:cubicBezTo>
                  <a:pt x="7294" y="2321"/>
                  <a:pt x="7141" y="2400"/>
                  <a:pt x="7000" y="2547"/>
                </a:cubicBezTo>
                <a:cubicBezTo>
                  <a:pt x="6817" y="2740"/>
                  <a:pt x="6685" y="3018"/>
                  <a:pt x="6624" y="3333"/>
                </a:cubicBezTo>
                <a:cubicBezTo>
                  <a:pt x="6564" y="3648"/>
                  <a:pt x="6585" y="3957"/>
                  <a:pt x="6684" y="4204"/>
                </a:cubicBezTo>
                <a:cubicBezTo>
                  <a:pt x="6772" y="4426"/>
                  <a:pt x="6914" y="4565"/>
                  <a:pt x="7081" y="4597"/>
                </a:cubicBezTo>
                <a:cubicBezTo>
                  <a:pt x="7106" y="4602"/>
                  <a:pt x="7130" y="4605"/>
                  <a:pt x="7155" y="4605"/>
                </a:cubicBezTo>
                <a:cubicBezTo>
                  <a:pt x="7498" y="4605"/>
                  <a:pt x="7861" y="4165"/>
                  <a:pt x="7971" y="3591"/>
                </a:cubicBezTo>
                <a:cubicBezTo>
                  <a:pt x="8031" y="3276"/>
                  <a:pt x="8010" y="2967"/>
                  <a:pt x="7911" y="2722"/>
                </a:cubicBezTo>
                <a:cubicBezTo>
                  <a:pt x="7822" y="2500"/>
                  <a:pt x="7681" y="2361"/>
                  <a:pt x="7514" y="2328"/>
                </a:cubicBezTo>
                <a:cubicBezTo>
                  <a:pt x="7489" y="2322"/>
                  <a:pt x="7465" y="2321"/>
                  <a:pt x="7440" y="2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iconfont-10920-5208333"/>
          <p:cNvSpPr>
            <a:spLocks noChangeAspect="1"/>
          </p:cNvSpPr>
          <p:nvPr/>
        </p:nvSpPr>
        <p:spPr bwMode="auto">
          <a:xfrm>
            <a:off x="5897647" y="4596001"/>
            <a:ext cx="609685" cy="501455"/>
          </a:xfrm>
          <a:custGeom>
            <a:avLst/>
            <a:gdLst>
              <a:gd name="T0" fmla="*/ 6279 w 11229"/>
              <a:gd name="T1" fmla="*/ 365 h 9237"/>
              <a:gd name="T2" fmla="*/ 5911 w 11229"/>
              <a:gd name="T3" fmla="*/ 365 h 9237"/>
              <a:gd name="T4" fmla="*/ 8255 w 11229"/>
              <a:gd name="T5" fmla="*/ 3837 h 9237"/>
              <a:gd name="T6" fmla="*/ 7217 w 11229"/>
              <a:gd name="T7" fmla="*/ 3458 h 9237"/>
              <a:gd name="T8" fmla="*/ 7040 w 11229"/>
              <a:gd name="T9" fmla="*/ 3454 h 9237"/>
              <a:gd name="T10" fmla="*/ 5108 w 11229"/>
              <a:gd name="T11" fmla="*/ 5449 h 9237"/>
              <a:gd name="T12" fmla="*/ 5247 w 11229"/>
              <a:gd name="T13" fmla="*/ 5509 h 9237"/>
              <a:gd name="T14" fmla="*/ 8226 w 11229"/>
              <a:gd name="T15" fmla="*/ 4634 h 9237"/>
              <a:gd name="T16" fmla="*/ 8255 w 11229"/>
              <a:gd name="T17" fmla="*/ 3837 h 9237"/>
              <a:gd name="T18" fmla="*/ 5640 w 11229"/>
              <a:gd name="T19" fmla="*/ 5154 h 9237"/>
              <a:gd name="T20" fmla="*/ 7981 w 11229"/>
              <a:gd name="T21" fmla="*/ 4045 h 9237"/>
              <a:gd name="T22" fmla="*/ 11047 w 11229"/>
              <a:gd name="T23" fmla="*/ 5759 h 9237"/>
              <a:gd name="T24" fmla="*/ 10615 w 11229"/>
              <a:gd name="T25" fmla="*/ 4038 h 9237"/>
              <a:gd name="T26" fmla="*/ 8989 w 11229"/>
              <a:gd name="T27" fmla="*/ 1749 h 9237"/>
              <a:gd name="T28" fmla="*/ 7757 w 11229"/>
              <a:gd name="T29" fmla="*/ 472 h 9237"/>
              <a:gd name="T30" fmla="*/ 6445 w 11229"/>
              <a:gd name="T31" fmla="*/ 222 h 9237"/>
              <a:gd name="T32" fmla="*/ 7577 w 11229"/>
              <a:gd name="T33" fmla="*/ 647 h 9237"/>
              <a:gd name="T34" fmla="*/ 7920 w 11229"/>
              <a:gd name="T35" fmla="*/ 1548 h 9237"/>
              <a:gd name="T36" fmla="*/ 8013 w 11229"/>
              <a:gd name="T37" fmla="*/ 1587 h 9237"/>
              <a:gd name="T38" fmla="*/ 9040 w 11229"/>
              <a:gd name="T39" fmla="*/ 3100 h 9237"/>
              <a:gd name="T40" fmla="*/ 9172 w 11229"/>
              <a:gd name="T41" fmla="*/ 3270 h 9237"/>
              <a:gd name="T42" fmla="*/ 10237 w 11229"/>
              <a:gd name="T43" fmla="*/ 4955 h 9237"/>
              <a:gd name="T44" fmla="*/ 10280 w 11229"/>
              <a:gd name="T45" fmla="*/ 5129 h 9237"/>
              <a:gd name="T46" fmla="*/ 9999 w 11229"/>
              <a:gd name="T47" fmla="*/ 7163 h 9237"/>
              <a:gd name="T48" fmla="*/ 8505 w 11229"/>
              <a:gd name="T49" fmla="*/ 6267 h 9237"/>
              <a:gd name="T50" fmla="*/ 3809 w 11229"/>
              <a:gd name="T51" fmla="*/ 7544 h 9237"/>
              <a:gd name="T52" fmla="*/ 2064 w 11229"/>
              <a:gd name="T53" fmla="*/ 8843 h 9237"/>
              <a:gd name="T54" fmla="*/ 1510 w 11229"/>
              <a:gd name="T55" fmla="*/ 7752 h 9237"/>
              <a:gd name="T56" fmla="*/ 1396 w 11229"/>
              <a:gd name="T57" fmla="*/ 7614 h 9237"/>
              <a:gd name="T58" fmla="*/ 728 w 11229"/>
              <a:gd name="T59" fmla="*/ 5716 h 9237"/>
              <a:gd name="T60" fmla="*/ 1379 w 11229"/>
              <a:gd name="T61" fmla="*/ 5385 h 9237"/>
              <a:gd name="T62" fmla="*/ 2829 w 11229"/>
              <a:gd name="T63" fmla="*/ 5258 h 9237"/>
              <a:gd name="T64" fmla="*/ 5980 w 11229"/>
              <a:gd name="T65" fmla="*/ 2359 h 9237"/>
              <a:gd name="T66" fmla="*/ 5824 w 11229"/>
              <a:gd name="T67" fmla="*/ 856 h 9237"/>
              <a:gd name="T68" fmla="*/ 5608 w 11229"/>
              <a:gd name="T69" fmla="*/ 730 h 9237"/>
              <a:gd name="T70" fmla="*/ 2888 w 11229"/>
              <a:gd name="T71" fmla="*/ 4995 h 9237"/>
              <a:gd name="T72" fmla="*/ 1228 w 11229"/>
              <a:gd name="T73" fmla="*/ 5182 h 9237"/>
              <a:gd name="T74" fmla="*/ 520 w 11229"/>
              <a:gd name="T75" fmla="*/ 7454 h 9237"/>
              <a:gd name="T76" fmla="*/ 1291 w 11229"/>
              <a:gd name="T77" fmla="*/ 8202 h 9237"/>
              <a:gd name="T78" fmla="*/ 2589 w 11229"/>
              <a:gd name="T79" fmla="*/ 9237 h 9237"/>
              <a:gd name="T80" fmla="*/ 3693 w 11229"/>
              <a:gd name="T81" fmla="*/ 8722 h 9237"/>
              <a:gd name="T82" fmla="*/ 8449 w 11229"/>
              <a:gd name="T83" fmla="*/ 6537 h 9237"/>
              <a:gd name="T84" fmla="*/ 10059 w 11229"/>
              <a:gd name="T85" fmla="*/ 7403 h 9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229" h="9237">
                <a:moveTo>
                  <a:pt x="6095" y="549"/>
                </a:moveTo>
                <a:cubicBezTo>
                  <a:pt x="6197" y="549"/>
                  <a:pt x="6279" y="467"/>
                  <a:pt x="6279" y="365"/>
                </a:cubicBezTo>
                <a:cubicBezTo>
                  <a:pt x="6279" y="264"/>
                  <a:pt x="6197" y="182"/>
                  <a:pt x="6095" y="182"/>
                </a:cubicBezTo>
                <a:cubicBezTo>
                  <a:pt x="5994" y="182"/>
                  <a:pt x="5911" y="264"/>
                  <a:pt x="5911" y="365"/>
                </a:cubicBezTo>
                <a:cubicBezTo>
                  <a:pt x="5911" y="467"/>
                  <a:pt x="5994" y="549"/>
                  <a:pt x="6095" y="549"/>
                </a:cubicBezTo>
                <a:close/>
                <a:moveTo>
                  <a:pt x="8255" y="3837"/>
                </a:moveTo>
                <a:cubicBezTo>
                  <a:pt x="8229" y="3802"/>
                  <a:pt x="8185" y="3783"/>
                  <a:pt x="8142" y="3788"/>
                </a:cubicBezTo>
                <a:cubicBezTo>
                  <a:pt x="7795" y="3828"/>
                  <a:pt x="7458" y="3708"/>
                  <a:pt x="7217" y="3458"/>
                </a:cubicBezTo>
                <a:cubicBezTo>
                  <a:pt x="7194" y="3434"/>
                  <a:pt x="7161" y="3420"/>
                  <a:pt x="7129" y="3419"/>
                </a:cubicBezTo>
                <a:cubicBezTo>
                  <a:pt x="7095" y="3419"/>
                  <a:pt x="7064" y="3432"/>
                  <a:pt x="7040" y="3454"/>
                </a:cubicBezTo>
                <a:lnTo>
                  <a:pt x="5130" y="5299"/>
                </a:lnTo>
                <a:cubicBezTo>
                  <a:pt x="5089" y="5338"/>
                  <a:pt x="5080" y="5400"/>
                  <a:pt x="5108" y="5449"/>
                </a:cubicBezTo>
                <a:cubicBezTo>
                  <a:pt x="5130" y="5489"/>
                  <a:pt x="5173" y="5513"/>
                  <a:pt x="5217" y="5513"/>
                </a:cubicBezTo>
                <a:cubicBezTo>
                  <a:pt x="5227" y="5513"/>
                  <a:pt x="5237" y="5512"/>
                  <a:pt x="5247" y="5509"/>
                </a:cubicBezTo>
                <a:lnTo>
                  <a:pt x="8135" y="4785"/>
                </a:lnTo>
                <a:cubicBezTo>
                  <a:pt x="8203" y="4769"/>
                  <a:pt x="8243" y="4700"/>
                  <a:pt x="8226" y="4634"/>
                </a:cubicBezTo>
                <a:cubicBezTo>
                  <a:pt x="8170" y="4409"/>
                  <a:pt x="8186" y="4175"/>
                  <a:pt x="8273" y="3958"/>
                </a:cubicBezTo>
                <a:cubicBezTo>
                  <a:pt x="8288" y="3918"/>
                  <a:pt x="8282" y="3872"/>
                  <a:pt x="8255" y="3837"/>
                </a:cubicBezTo>
                <a:close/>
                <a:moveTo>
                  <a:pt x="7959" y="4573"/>
                </a:moveTo>
                <a:lnTo>
                  <a:pt x="5640" y="5154"/>
                </a:lnTo>
                <a:lnTo>
                  <a:pt x="7128" y="3718"/>
                </a:lnTo>
                <a:cubicBezTo>
                  <a:pt x="7367" y="3924"/>
                  <a:pt x="7667" y="4039"/>
                  <a:pt x="7981" y="4045"/>
                </a:cubicBezTo>
                <a:cubicBezTo>
                  <a:pt x="7939" y="4219"/>
                  <a:pt x="7931" y="4397"/>
                  <a:pt x="7959" y="4573"/>
                </a:cubicBezTo>
                <a:close/>
                <a:moveTo>
                  <a:pt x="11047" y="5759"/>
                </a:moveTo>
                <a:cubicBezTo>
                  <a:pt x="10967" y="5439"/>
                  <a:pt x="10778" y="5165"/>
                  <a:pt x="10509" y="4979"/>
                </a:cubicBezTo>
                <a:cubicBezTo>
                  <a:pt x="10658" y="4688"/>
                  <a:pt x="10695" y="4358"/>
                  <a:pt x="10615" y="4038"/>
                </a:cubicBezTo>
                <a:cubicBezTo>
                  <a:pt x="10465" y="3440"/>
                  <a:pt x="9932" y="3025"/>
                  <a:pt x="9330" y="3012"/>
                </a:cubicBezTo>
                <a:cubicBezTo>
                  <a:pt x="9439" y="2564"/>
                  <a:pt x="9314" y="2085"/>
                  <a:pt x="8989" y="1749"/>
                </a:cubicBezTo>
                <a:cubicBezTo>
                  <a:pt x="8760" y="1512"/>
                  <a:pt x="8460" y="1369"/>
                  <a:pt x="8134" y="1340"/>
                </a:cubicBezTo>
                <a:cubicBezTo>
                  <a:pt x="8118" y="1014"/>
                  <a:pt x="7985" y="709"/>
                  <a:pt x="7757" y="472"/>
                </a:cubicBezTo>
                <a:cubicBezTo>
                  <a:pt x="7444" y="148"/>
                  <a:pt x="6993" y="0"/>
                  <a:pt x="6548" y="77"/>
                </a:cubicBezTo>
                <a:cubicBezTo>
                  <a:pt x="6480" y="88"/>
                  <a:pt x="6434" y="153"/>
                  <a:pt x="6445" y="222"/>
                </a:cubicBezTo>
                <a:cubicBezTo>
                  <a:pt x="6457" y="289"/>
                  <a:pt x="6522" y="335"/>
                  <a:pt x="6590" y="324"/>
                </a:cubicBezTo>
                <a:cubicBezTo>
                  <a:pt x="6953" y="262"/>
                  <a:pt x="7322" y="382"/>
                  <a:pt x="7577" y="647"/>
                </a:cubicBezTo>
                <a:cubicBezTo>
                  <a:pt x="7787" y="865"/>
                  <a:pt x="7897" y="1153"/>
                  <a:pt x="7885" y="1457"/>
                </a:cubicBezTo>
                <a:cubicBezTo>
                  <a:pt x="7884" y="1490"/>
                  <a:pt x="7897" y="1524"/>
                  <a:pt x="7920" y="1548"/>
                </a:cubicBezTo>
                <a:cubicBezTo>
                  <a:pt x="7944" y="1573"/>
                  <a:pt x="7977" y="1587"/>
                  <a:pt x="8010" y="1587"/>
                </a:cubicBezTo>
                <a:lnTo>
                  <a:pt x="8013" y="1587"/>
                </a:lnTo>
                <a:cubicBezTo>
                  <a:pt x="8317" y="1587"/>
                  <a:pt x="8599" y="1707"/>
                  <a:pt x="8809" y="1924"/>
                </a:cubicBezTo>
                <a:cubicBezTo>
                  <a:pt x="9109" y="2235"/>
                  <a:pt x="9200" y="2697"/>
                  <a:pt x="9040" y="3100"/>
                </a:cubicBezTo>
                <a:cubicBezTo>
                  <a:pt x="9024" y="3142"/>
                  <a:pt x="9030" y="3188"/>
                  <a:pt x="9058" y="3223"/>
                </a:cubicBezTo>
                <a:cubicBezTo>
                  <a:pt x="9084" y="3258"/>
                  <a:pt x="9128" y="3275"/>
                  <a:pt x="9172" y="3270"/>
                </a:cubicBezTo>
                <a:cubicBezTo>
                  <a:pt x="9722" y="3205"/>
                  <a:pt x="10238" y="3562"/>
                  <a:pt x="10373" y="4099"/>
                </a:cubicBezTo>
                <a:cubicBezTo>
                  <a:pt x="10447" y="4393"/>
                  <a:pt x="10398" y="4698"/>
                  <a:pt x="10237" y="4955"/>
                </a:cubicBezTo>
                <a:cubicBezTo>
                  <a:pt x="10219" y="4984"/>
                  <a:pt x="10213" y="5019"/>
                  <a:pt x="10222" y="5052"/>
                </a:cubicBezTo>
                <a:cubicBezTo>
                  <a:pt x="10230" y="5084"/>
                  <a:pt x="10252" y="5113"/>
                  <a:pt x="10280" y="5129"/>
                </a:cubicBezTo>
                <a:cubicBezTo>
                  <a:pt x="10545" y="5280"/>
                  <a:pt x="10732" y="5525"/>
                  <a:pt x="10804" y="5820"/>
                </a:cubicBezTo>
                <a:cubicBezTo>
                  <a:pt x="10953" y="6413"/>
                  <a:pt x="10592" y="7014"/>
                  <a:pt x="9999" y="7163"/>
                </a:cubicBezTo>
                <a:cubicBezTo>
                  <a:pt x="9407" y="7312"/>
                  <a:pt x="8805" y="6950"/>
                  <a:pt x="8657" y="6358"/>
                </a:cubicBezTo>
                <a:cubicBezTo>
                  <a:pt x="8640" y="6290"/>
                  <a:pt x="8572" y="6250"/>
                  <a:pt x="8505" y="6267"/>
                </a:cubicBezTo>
                <a:lnTo>
                  <a:pt x="3904" y="7419"/>
                </a:lnTo>
                <a:cubicBezTo>
                  <a:pt x="3847" y="7433"/>
                  <a:pt x="3808" y="7485"/>
                  <a:pt x="3809" y="7544"/>
                </a:cubicBezTo>
                <a:cubicBezTo>
                  <a:pt x="3840" y="8523"/>
                  <a:pt x="3236" y="8843"/>
                  <a:pt x="2873" y="8947"/>
                </a:cubicBezTo>
                <a:cubicBezTo>
                  <a:pt x="2601" y="9024"/>
                  <a:pt x="2314" y="8988"/>
                  <a:pt x="2064" y="8843"/>
                </a:cubicBezTo>
                <a:cubicBezTo>
                  <a:pt x="1801" y="8692"/>
                  <a:pt x="1609" y="8435"/>
                  <a:pt x="1535" y="8142"/>
                </a:cubicBezTo>
                <a:cubicBezTo>
                  <a:pt x="1504" y="8015"/>
                  <a:pt x="1495" y="7884"/>
                  <a:pt x="1510" y="7752"/>
                </a:cubicBezTo>
                <a:cubicBezTo>
                  <a:pt x="1514" y="7718"/>
                  <a:pt x="1504" y="7684"/>
                  <a:pt x="1483" y="7659"/>
                </a:cubicBezTo>
                <a:cubicBezTo>
                  <a:pt x="1461" y="7634"/>
                  <a:pt x="1430" y="7617"/>
                  <a:pt x="1396" y="7614"/>
                </a:cubicBezTo>
                <a:cubicBezTo>
                  <a:pt x="1131" y="7590"/>
                  <a:pt x="884" y="7473"/>
                  <a:pt x="700" y="7282"/>
                </a:cubicBezTo>
                <a:cubicBezTo>
                  <a:pt x="276" y="6843"/>
                  <a:pt x="289" y="6140"/>
                  <a:pt x="728" y="5716"/>
                </a:cubicBezTo>
                <a:cubicBezTo>
                  <a:pt x="889" y="5562"/>
                  <a:pt x="1090" y="5459"/>
                  <a:pt x="1310" y="5421"/>
                </a:cubicBezTo>
                <a:cubicBezTo>
                  <a:pt x="1336" y="5416"/>
                  <a:pt x="1361" y="5404"/>
                  <a:pt x="1379" y="5385"/>
                </a:cubicBezTo>
                <a:cubicBezTo>
                  <a:pt x="1524" y="5234"/>
                  <a:pt x="1706" y="5128"/>
                  <a:pt x="1908" y="5078"/>
                </a:cubicBezTo>
                <a:cubicBezTo>
                  <a:pt x="2226" y="4998"/>
                  <a:pt x="2561" y="5063"/>
                  <a:pt x="2829" y="5258"/>
                </a:cubicBezTo>
                <a:cubicBezTo>
                  <a:pt x="2878" y="5294"/>
                  <a:pt x="2945" y="5289"/>
                  <a:pt x="2989" y="5246"/>
                </a:cubicBezTo>
                <a:lnTo>
                  <a:pt x="5980" y="2359"/>
                </a:lnTo>
                <a:cubicBezTo>
                  <a:pt x="6030" y="2311"/>
                  <a:pt x="6032" y="2231"/>
                  <a:pt x="5984" y="2183"/>
                </a:cubicBezTo>
                <a:cubicBezTo>
                  <a:pt x="5641" y="1828"/>
                  <a:pt x="5575" y="1281"/>
                  <a:pt x="5824" y="856"/>
                </a:cubicBezTo>
                <a:cubicBezTo>
                  <a:pt x="5859" y="796"/>
                  <a:pt x="5839" y="720"/>
                  <a:pt x="5779" y="685"/>
                </a:cubicBezTo>
                <a:cubicBezTo>
                  <a:pt x="5719" y="650"/>
                  <a:pt x="5643" y="670"/>
                  <a:pt x="5608" y="730"/>
                </a:cubicBezTo>
                <a:cubicBezTo>
                  <a:pt x="5324" y="1216"/>
                  <a:pt x="5374" y="1829"/>
                  <a:pt x="5720" y="2263"/>
                </a:cubicBezTo>
                <a:lnTo>
                  <a:pt x="2888" y="4995"/>
                </a:lnTo>
                <a:cubicBezTo>
                  <a:pt x="2578" y="4804"/>
                  <a:pt x="2204" y="4745"/>
                  <a:pt x="1846" y="4834"/>
                </a:cubicBezTo>
                <a:cubicBezTo>
                  <a:pt x="1613" y="4893"/>
                  <a:pt x="1400" y="5013"/>
                  <a:pt x="1228" y="5182"/>
                </a:cubicBezTo>
                <a:cubicBezTo>
                  <a:pt x="974" y="5233"/>
                  <a:pt x="741" y="5354"/>
                  <a:pt x="554" y="5535"/>
                </a:cubicBezTo>
                <a:cubicBezTo>
                  <a:pt x="15" y="6055"/>
                  <a:pt x="0" y="6915"/>
                  <a:pt x="520" y="7454"/>
                </a:cubicBezTo>
                <a:cubicBezTo>
                  <a:pt x="718" y="7659"/>
                  <a:pt x="974" y="7795"/>
                  <a:pt x="1253" y="7845"/>
                </a:cubicBezTo>
                <a:cubicBezTo>
                  <a:pt x="1250" y="7967"/>
                  <a:pt x="1263" y="8087"/>
                  <a:pt x="1291" y="8202"/>
                </a:cubicBezTo>
                <a:cubicBezTo>
                  <a:pt x="1381" y="8562"/>
                  <a:pt x="1618" y="8874"/>
                  <a:pt x="1938" y="9059"/>
                </a:cubicBezTo>
                <a:cubicBezTo>
                  <a:pt x="2142" y="9177"/>
                  <a:pt x="2364" y="9237"/>
                  <a:pt x="2589" y="9237"/>
                </a:cubicBezTo>
                <a:cubicBezTo>
                  <a:pt x="2706" y="9237"/>
                  <a:pt x="2825" y="9220"/>
                  <a:pt x="2940" y="9187"/>
                </a:cubicBezTo>
                <a:cubicBezTo>
                  <a:pt x="3153" y="9125"/>
                  <a:pt x="3457" y="8995"/>
                  <a:pt x="3693" y="8722"/>
                </a:cubicBezTo>
                <a:cubicBezTo>
                  <a:pt x="3933" y="8444"/>
                  <a:pt x="4055" y="8079"/>
                  <a:pt x="4059" y="7637"/>
                </a:cubicBezTo>
                <a:lnTo>
                  <a:pt x="8449" y="6537"/>
                </a:lnTo>
                <a:cubicBezTo>
                  <a:pt x="8642" y="7085"/>
                  <a:pt x="9162" y="7444"/>
                  <a:pt x="9729" y="7444"/>
                </a:cubicBezTo>
                <a:cubicBezTo>
                  <a:pt x="9838" y="7444"/>
                  <a:pt x="9949" y="7430"/>
                  <a:pt x="10059" y="7403"/>
                </a:cubicBezTo>
                <a:cubicBezTo>
                  <a:pt x="10787" y="7223"/>
                  <a:pt x="11229" y="6484"/>
                  <a:pt x="11047" y="57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iconfont-10899-5205041"/>
          <p:cNvSpPr>
            <a:spLocks noChangeAspect="1"/>
          </p:cNvSpPr>
          <p:nvPr/>
        </p:nvSpPr>
        <p:spPr bwMode="auto">
          <a:xfrm rot="1879611">
            <a:off x="5031115" y="200240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iconfont-10656-5168916"/>
          <p:cNvSpPr>
            <a:spLocks noChangeAspect="1"/>
          </p:cNvSpPr>
          <p:nvPr/>
        </p:nvSpPr>
        <p:spPr bwMode="auto">
          <a:xfrm rot="2585825">
            <a:off x="6683143" y="838496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>
            <a:fillRect/>
          </a:stretch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sp>
        <p:nvSpPr>
          <p:cNvPr id="66" name="任意多边形: 形状 65"/>
          <p:cNvSpPr/>
          <p:nvPr/>
        </p:nvSpPr>
        <p:spPr>
          <a:xfrm>
            <a:off x="7660337" y="921519"/>
            <a:ext cx="4179248" cy="5919715"/>
          </a:xfrm>
          <a:custGeom>
            <a:avLst/>
            <a:gdLst>
              <a:gd name="connsiteX0" fmla="*/ 4179248 w 4179248"/>
              <a:gd name="connsiteY0" fmla="*/ 5887631 h 5919715"/>
              <a:gd name="connsiteX1" fmla="*/ 4147164 w 4179248"/>
              <a:gd name="connsiteY1" fmla="*/ 5342199 h 5919715"/>
              <a:gd name="connsiteX2" fmla="*/ 4002785 w 4179248"/>
              <a:gd name="connsiteY2" fmla="*/ 5101568 h 5919715"/>
              <a:gd name="connsiteX3" fmla="*/ 3762154 w 4179248"/>
              <a:gd name="connsiteY3" fmla="*/ 4010705 h 5919715"/>
              <a:gd name="connsiteX4" fmla="*/ 3521522 w 4179248"/>
              <a:gd name="connsiteY4" fmla="*/ 3497357 h 5919715"/>
              <a:gd name="connsiteX5" fmla="*/ 3345059 w 4179248"/>
              <a:gd name="connsiteY5" fmla="*/ 2165863 h 5919715"/>
              <a:gd name="connsiteX6" fmla="*/ 3280891 w 4179248"/>
              <a:gd name="connsiteY6" fmla="*/ 1251463 h 5919715"/>
              <a:gd name="connsiteX7" fmla="*/ 3553606 w 4179248"/>
              <a:gd name="connsiteY7" fmla="*/ 561652 h 5919715"/>
              <a:gd name="connsiteX8" fmla="*/ 3505480 w 4179248"/>
              <a:gd name="connsiteY8" fmla="*/ 48305 h 5919715"/>
              <a:gd name="connsiteX9" fmla="*/ 2783585 w 4179248"/>
              <a:gd name="connsiteY9" fmla="*/ 385189 h 5919715"/>
              <a:gd name="connsiteX10" fmla="*/ 2318364 w 4179248"/>
              <a:gd name="connsiteY10" fmla="*/ 321020 h 5919715"/>
              <a:gd name="connsiteX11" fmla="*/ 1949396 w 4179248"/>
              <a:gd name="connsiteY11" fmla="*/ 96431 h 5919715"/>
              <a:gd name="connsiteX12" fmla="*/ 1420006 w 4179248"/>
              <a:gd name="connsiteY12" fmla="*/ 16220 h 5919715"/>
              <a:gd name="connsiteX13" fmla="*/ 938743 w 4179248"/>
              <a:gd name="connsiteY13" fmla="*/ 401231 h 5919715"/>
              <a:gd name="connsiteX14" fmla="*/ 922701 w 4179248"/>
              <a:gd name="connsiteY14" fmla="*/ 1123126 h 5919715"/>
              <a:gd name="connsiteX15" fmla="*/ 72470 w 4179248"/>
              <a:gd name="connsiteY15" fmla="*/ 1267505 h 5919715"/>
              <a:gd name="connsiteX16" fmla="*/ 120596 w 4179248"/>
              <a:gd name="connsiteY16" fmla="*/ 1941273 h 5919715"/>
              <a:gd name="connsiteX17" fmla="*/ 730196 w 4179248"/>
              <a:gd name="connsiteY17" fmla="*/ 2197947 h 5919715"/>
              <a:gd name="connsiteX18" fmla="*/ 858533 w 4179248"/>
              <a:gd name="connsiteY18" fmla="*/ 2839631 h 5919715"/>
              <a:gd name="connsiteX19" fmla="*/ 906659 w 4179248"/>
              <a:gd name="connsiteY19" fmla="*/ 3304852 h 5919715"/>
              <a:gd name="connsiteX20" fmla="*/ 537691 w 4179248"/>
              <a:gd name="connsiteY20" fmla="*/ 4540094 h 5919715"/>
              <a:gd name="connsiteX21" fmla="*/ 200806 w 4179248"/>
              <a:gd name="connsiteY21" fmla="*/ 5534705 h 5919715"/>
              <a:gd name="connsiteX22" fmla="*/ 152680 w 4179248"/>
              <a:gd name="connsiteY22" fmla="*/ 5919715 h 591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9248" h="5919715">
                <a:moveTo>
                  <a:pt x="4179248" y="5887631"/>
                </a:moveTo>
                <a:cubicBezTo>
                  <a:pt x="4177911" y="5680420"/>
                  <a:pt x="4176574" y="5473209"/>
                  <a:pt x="4147164" y="5342199"/>
                </a:cubicBezTo>
                <a:cubicBezTo>
                  <a:pt x="4117754" y="5211189"/>
                  <a:pt x="4066953" y="5323484"/>
                  <a:pt x="4002785" y="5101568"/>
                </a:cubicBezTo>
                <a:cubicBezTo>
                  <a:pt x="3938617" y="4879652"/>
                  <a:pt x="3842365" y="4278074"/>
                  <a:pt x="3762154" y="4010705"/>
                </a:cubicBezTo>
                <a:cubicBezTo>
                  <a:pt x="3681943" y="3743336"/>
                  <a:pt x="3591038" y="3804831"/>
                  <a:pt x="3521522" y="3497357"/>
                </a:cubicBezTo>
                <a:cubicBezTo>
                  <a:pt x="3452006" y="3189883"/>
                  <a:pt x="3385164" y="2540179"/>
                  <a:pt x="3345059" y="2165863"/>
                </a:cubicBezTo>
                <a:cubicBezTo>
                  <a:pt x="3304954" y="1791547"/>
                  <a:pt x="3246133" y="1518831"/>
                  <a:pt x="3280891" y="1251463"/>
                </a:cubicBezTo>
                <a:cubicBezTo>
                  <a:pt x="3315649" y="984095"/>
                  <a:pt x="3516175" y="762178"/>
                  <a:pt x="3553606" y="561652"/>
                </a:cubicBezTo>
                <a:cubicBezTo>
                  <a:pt x="3591037" y="361126"/>
                  <a:pt x="3633817" y="77715"/>
                  <a:pt x="3505480" y="48305"/>
                </a:cubicBezTo>
                <a:cubicBezTo>
                  <a:pt x="3377143" y="18895"/>
                  <a:pt x="2981438" y="339737"/>
                  <a:pt x="2783585" y="385189"/>
                </a:cubicBezTo>
                <a:cubicBezTo>
                  <a:pt x="2585732" y="430641"/>
                  <a:pt x="2457395" y="369146"/>
                  <a:pt x="2318364" y="321020"/>
                </a:cubicBezTo>
                <a:cubicBezTo>
                  <a:pt x="2179333" y="272894"/>
                  <a:pt x="2099122" y="147231"/>
                  <a:pt x="1949396" y="96431"/>
                </a:cubicBezTo>
                <a:cubicBezTo>
                  <a:pt x="1799670" y="45631"/>
                  <a:pt x="1588448" y="-34580"/>
                  <a:pt x="1420006" y="16220"/>
                </a:cubicBezTo>
                <a:cubicBezTo>
                  <a:pt x="1251564" y="67020"/>
                  <a:pt x="1021627" y="216747"/>
                  <a:pt x="938743" y="401231"/>
                </a:cubicBezTo>
                <a:cubicBezTo>
                  <a:pt x="855859" y="585715"/>
                  <a:pt x="1067080" y="978747"/>
                  <a:pt x="922701" y="1123126"/>
                </a:cubicBezTo>
                <a:cubicBezTo>
                  <a:pt x="778322" y="1267505"/>
                  <a:pt x="206154" y="1131147"/>
                  <a:pt x="72470" y="1267505"/>
                </a:cubicBezTo>
                <a:cubicBezTo>
                  <a:pt x="-61214" y="1403863"/>
                  <a:pt x="10975" y="1786199"/>
                  <a:pt x="120596" y="1941273"/>
                </a:cubicBezTo>
                <a:cubicBezTo>
                  <a:pt x="230217" y="2096347"/>
                  <a:pt x="607207" y="2048221"/>
                  <a:pt x="730196" y="2197947"/>
                </a:cubicBezTo>
                <a:cubicBezTo>
                  <a:pt x="853185" y="2347673"/>
                  <a:pt x="829123" y="2655147"/>
                  <a:pt x="858533" y="2839631"/>
                </a:cubicBezTo>
                <a:cubicBezTo>
                  <a:pt x="887943" y="3024115"/>
                  <a:pt x="960133" y="3021441"/>
                  <a:pt x="906659" y="3304852"/>
                </a:cubicBezTo>
                <a:cubicBezTo>
                  <a:pt x="853185" y="3588262"/>
                  <a:pt x="655333" y="4168452"/>
                  <a:pt x="537691" y="4540094"/>
                </a:cubicBezTo>
                <a:cubicBezTo>
                  <a:pt x="420049" y="4911736"/>
                  <a:pt x="264974" y="5304768"/>
                  <a:pt x="200806" y="5534705"/>
                </a:cubicBezTo>
                <a:cubicBezTo>
                  <a:pt x="136638" y="5764642"/>
                  <a:pt x="144659" y="5842178"/>
                  <a:pt x="152680" y="591971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29" y="3386055"/>
            <a:ext cx="2831016" cy="202182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81" y="3390939"/>
            <a:ext cx="1699134" cy="1213471"/>
          </a:xfrm>
          <a:prstGeom prst="rect">
            <a:avLst/>
          </a:prstGeom>
        </p:spPr>
      </p:pic>
      <p:sp>
        <p:nvSpPr>
          <p:cNvPr id="73" name="任意多边形: 形状 72"/>
          <p:cNvSpPr/>
          <p:nvPr/>
        </p:nvSpPr>
        <p:spPr>
          <a:xfrm>
            <a:off x="-64169" y="-77713"/>
            <a:ext cx="6160169" cy="2834469"/>
          </a:xfrm>
          <a:custGeom>
            <a:avLst/>
            <a:gdLst>
              <a:gd name="connsiteX0" fmla="*/ 6160169 w 6160169"/>
              <a:gd name="connsiteY0" fmla="*/ 0 h 2834469"/>
              <a:gd name="connsiteX1" fmla="*/ 4235116 w 6160169"/>
              <a:gd name="connsiteY1" fmla="*/ 1427747 h 2834469"/>
              <a:gd name="connsiteX2" fmla="*/ 2470484 w 6160169"/>
              <a:gd name="connsiteY2" fmla="*/ 1507958 h 2834469"/>
              <a:gd name="connsiteX3" fmla="*/ 1828800 w 6160169"/>
              <a:gd name="connsiteY3" fmla="*/ 2727158 h 2834469"/>
              <a:gd name="connsiteX4" fmla="*/ 0 w 6160169"/>
              <a:gd name="connsiteY4" fmla="*/ 2695074 h 283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0169" h="2834469">
                <a:moveTo>
                  <a:pt x="6160169" y="0"/>
                </a:moveTo>
                <a:cubicBezTo>
                  <a:pt x="5505116" y="588210"/>
                  <a:pt x="4850064" y="1176421"/>
                  <a:pt x="4235116" y="1427747"/>
                </a:cubicBezTo>
                <a:cubicBezTo>
                  <a:pt x="3620168" y="1679073"/>
                  <a:pt x="2871537" y="1291390"/>
                  <a:pt x="2470484" y="1507958"/>
                </a:cubicBezTo>
                <a:cubicBezTo>
                  <a:pt x="2069431" y="1724526"/>
                  <a:pt x="2240547" y="2529305"/>
                  <a:pt x="1828800" y="2727158"/>
                </a:cubicBezTo>
                <a:cubicBezTo>
                  <a:pt x="1417053" y="2925011"/>
                  <a:pt x="708526" y="2810042"/>
                  <a:pt x="0" y="2695074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700"/>
                            </p:stCondLst>
                            <p:childTnLst>
                              <p:par>
                                <p:cTn id="5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99"/>
                            </p:stCondLst>
                            <p:childTnLst>
                              <p:par>
                                <p:cTn id="56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70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209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709"/>
                            </p:stCondLst>
                            <p:childTnLst>
                              <p:par>
                                <p:cTn id="7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+(-45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29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329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329"/>
                            </p:stCondLst>
                            <p:childTnLst>
                              <p:par>
                                <p:cTn id="10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329"/>
                            </p:stCondLst>
                            <p:childTnLst>
                              <p:par>
                                <p:cTn id="10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829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 animBg="1"/>
      <p:bldP spid="8" grpId="0" animBg="1"/>
      <p:bldP spid="20" grpId="0" animBg="1"/>
      <p:bldP spid="33" grpId="0"/>
      <p:bldP spid="35" grpId="0"/>
      <p:bldP spid="37" grpId="0"/>
      <p:bldP spid="51" grpId="0"/>
      <p:bldP spid="55" grpId="0"/>
      <p:bldP spid="66" grpId="0" animBg="1"/>
      <p:bldP spid="7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8052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Products页面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Freeform 193"/>
          <p:cNvSpPr>
            <a:spLocks noChangeArrowheads="1"/>
          </p:cNvSpPr>
          <p:nvPr/>
        </p:nvSpPr>
        <p:spPr bwMode="auto">
          <a:xfrm>
            <a:off x="3206156" y="2290852"/>
            <a:ext cx="414337" cy="350838"/>
          </a:xfrm>
          <a:custGeom>
            <a:avLst/>
            <a:gdLst>
              <a:gd name="T0" fmla="*/ 117 w 232"/>
              <a:gd name="T1" fmla="*/ 196 h 197"/>
              <a:gd name="T2" fmla="*/ 25 w 232"/>
              <a:gd name="T3" fmla="*/ 104 h 197"/>
              <a:gd name="T4" fmla="*/ 25 w 232"/>
              <a:gd name="T5" fmla="*/ 104 h 197"/>
              <a:gd name="T6" fmla="*/ 25 w 232"/>
              <a:gd name="T7" fmla="*/ 22 h 197"/>
              <a:gd name="T8" fmla="*/ 25 w 232"/>
              <a:gd name="T9" fmla="*/ 22 h 197"/>
              <a:gd name="T10" fmla="*/ 107 w 232"/>
              <a:gd name="T11" fmla="*/ 22 h 197"/>
              <a:gd name="T12" fmla="*/ 117 w 232"/>
              <a:gd name="T13" fmla="*/ 32 h 197"/>
              <a:gd name="T14" fmla="*/ 127 w 232"/>
              <a:gd name="T15" fmla="*/ 22 h 197"/>
              <a:gd name="T16" fmla="*/ 127 w 232"/>
              <a:gd name="T17" fmla="*/ 22 h 197"/>
              <a:gd name="T18" fmla="*/ 209 w 232"/>
              <a:gd name="T19" fmla="*/ 22 h 197"/>
              <a:gd name="T20" fmla="*/ 209 w 232"/>
              <a:gd name="T21" fmla="*/ 22 h 197"/>
              <a:gd name="T22" fmla="*/ 209 w 232"/>
              <a:gd name="T23" fmla="*/ 104 h 197"/>
              <a:gd name="T24" fmla="*/ 117 w 232"/>
              <a:gd name="T25" fmla="*/ 196 h 197"/>
              <a:gd name="T26" fmla="*/ 66 w 232"/>
              <a:gd name="T27" fmla="*/ 14 h 197"/>
              <a:gd name="T28" fmla="*/ 66 w 232"/>
              <a:gd name="T29" fmla="*/ 14 h 197"/>
              <a:gd name="T30" fmla="*/ 31 w 232"/>
              <a:gd name="T31" fmla="*/ 98 h 197"/>
              <a:gd name="T32" fmla="*/ 117 w 232"/>
              <a:gd name="T33" fmla="*/ 184 h 197"/>
              <a:gd name="T34" fmla="*/ 203 w 232"/>
              <a:gd name="T35" fmla="*/ 98 h 197"/>
              <a:gd name="T36" fmla="*/ 203 w 232"/>
              <a:gd name="T37" fmla="*/ 98 h 197"/>
              <a:gd name="T38" fmla="*/ 203 w 232"/>
              <a:gd name="T39" fmla="*/ 28 h 197"/>
              <a:gd name="T40" fmla="*/ 203 w 232"/>
              <a:gd name="T41" fmla="*/ 28 h 197"/>
              <a:gd name="T42" fmla="*/ 133 w 232"/>
              <a:gd name="T43" fmla="*/ 28 h 197"/>
              <a:gd name="T44" fmla="*/ 117 w 232"/>
              <a:gd name="T45" fmla="*/ 44 h 197"/>
              <a:gd name="T46" fmla="*/ 101 w 232"/>
              <a:gd name="T47" fmla="*/ 28 h 197"/>
              <a:gd name="T48" fmla="*/ 101 w 232"/>
              <a:gd name="T49" fmla="*/ 28 h 197"/>
              <a:gd name="T50" fmla="*/ 66 w 232"/>
              <a:gd name="T51" fmla="*/ 14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2" h="197">
                <a:moveTo>
                  <a:pt x="117" y="196"/>
                </a:moveTo>
                <a:lnTo>
                  <a:pt x="25" y="104"/>
                </a:lnTo>
                <a:lnTo>
                  <a:pt x="25" y="104"/>
                </a:lnTo>
                <a:cubicBezTo>
                  <a:pt x="3" y="81"/>
                  <a:pt x="3" y="45"/>
                  <a:pt x="25" y="22"/>
                </a:cubicBezTo>
                <a:lnTo>
                  <a:pt x="25" y="22"/>
                </a:lnTo>
                <a:cubicBezTo>
                  <a:pt x="48" y="0"/>
                  <a:pt x="84" y="0"/>
                  <a:pt x="107" y="22"/>
                </a:cubicBezTo>
                <a:lnTo>
                  <a:pt x="117" y="32"/>
                </a:lnTo>
                <a:lnTo>
                  <a:pt x="127" y="22"/>
                </a:lnTo>
                <a:lnTo>
                  <a:pt x="127" y="22"/>
                </a:lnTo>
                <a:cubicBezTo>
                  <a:pt x="149" y="0"/>
                  <a:pt x="186" y="0"/>
                  <a:pt x="209" y="22"/>
                </a:cubicBezTo>
                <a:lnTo>
                  <a:pt x="209" y="22"/>
                </a:lnTo>
                <a:cubicBezTo>
                  <a:pt x="231" y="45"/>
                  <a:pt x="231" y="81"/>
                  <a:pt x="209" y="104"/>
                </a:cubicBezTo>
                <a:lnTo>
                  <a:pt x="117" y="196"/>
                </a:lnTo>
                <a:close/>
                <a:moveTo>
                  <a:pt x="66" y="14"/>
                </a:moveTo>
                <a:lnTo>
                  <a:pt x="66" y="14"/>
                </a:lnTo>
                <a:cubicBezTo>
                  <a:pt x="22" y="14"/>
                  <a:pt x="0" y="67"/>
                  <a:pt x="31" y="98"/>
                </a:cubicBezTo>
                <a:lnTo>
                  <a:pt x="117" y="184"/>
                </a:lnTo>
                <a:lnTo>
                  <a:pt x="203" y="98"/>
                </a:lnTo>
                <a:lnTo>
                  <a:pt x="203" y="98"/>
                </a:lnTo>
                <a:cubicBezTo>
                  <a:pt x="221" y="79"/>
                  <a:pt x="221" y="47"/>
                  <a:pt x="203" y="28"/>
                </a:cubicBezTo>
                <a:lnTo>
                  <a:pt x="203" y="28"/>
                </a:lnTo>
                <a:cubicBezTo>
                  <a:pt x="183" y="9"/>
                  <a:pt x="152" y="9"/>
                  <a:pt x="133" y="28"/>
                </a:cubicBezTo>
                <a:lnTo>
                  <a:pt x="117" y="44"/>
                </a:lnTo>
                <a:lnTo>
                  <a:pt x="101" y="28"/>
                </a:lnTo>
                <a:lnTo>
                  <a:pt x="101" y="28"/>
                </a:lnTo>
                <a:cubicBezTo>
                  <a:pt x="92" y="19"/>
                  <a:pt x="79" y="14"/>
                  <a:pt x="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36056" y="2757606"/>
            <a:ext cx="2579687" cy="1043276"/>
            <a:chOff x="494372" y="2938809"/>
            <a:chExt cx="2579687" cy="1043276"/>
          </a:xfrm>
        </p:grpSpPr>
        <p:sp>
          <p:nvSpPr>
            <p:cNvPr id="10" name="TextBox 13"/>
            <p:cNvSpPr txBox="1"/>
            <p:nvPr/>
          </p:nvSpPr>
          <p:spPr>
            <a:xfrm>
              <a:off x="2134289" y="2938809"/>
              <a:ext cx="3098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Nexa Bold" charset="0"/>
                  <a:cs typeface="Nexa Bold" charset="0"/>
                </a:defRPr>
              </a:lvl1pPr>
            </a:lstStyle>
            <a:p>
              <a:pPr algn="ctr"/>
              <a:endParaRPr lang="zh-CN" altLang="en-US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Rectangle 14"/>
            <p:cNvSpPr/>
            <p:nvPr/>
          </p:nvSpPr>
          <p:spPr>
            <a:xfrm>
              <a:off x="494372" y="3244850"/>
              <a:ext cx="2579687" cy="73723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，进入商品的页面，消费者可以看自己需要买的产品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94022" y="4584305"/>
            <a:ext cx="2579687" cy="1323677"/>
            <a:chOff x="494372" y="4531023"/>
            <a:chExt cx="2579687" cy="1323677"/>
          </a:xfrm>
        </p:grpSpPr>
        <p:sp>
          <p:nvSpPr>
            <p:cNvPr id="13" name="TextBox 17"/>
            <p:cNvSpPr txBox="1"/>
            <p:nvPr/>
          </p:nvSpPr>
          <p:spPr>
            <a:xfrm>
              <a:off x="2134289" y="4531023"/>
              <a:ext cx="3098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Nexa Bold" charset="0"/>
                  <a:cs typeface="Nexa Bold" charset="0"/>
                </a:defRPr>
              </a:lvl1pPr>
            </a:lstStyle>
            <a:p>
              <a:pPr algn="ctr"/>
              <a:endParaRPr lang="zh-CN" altLang="en-US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Rectangle 18"/>
            <p:cNvSpPr/>
            <p:nvPr/>
          </p:nvSpPr>
          <p:spPr>
            <a:xfrm>
              <a:off x="494372" y="4794250"/>
              <a:ext cx="2579687" cy="1060450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主要是产品的展示页面，可以让消费者看到一些想要的产品，然后进行购买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sp>
        <p:nvSpPr>
          <p:cNvPr id="15" name="Freeform 217"/>
          <p:cNvSpPr>
            <a:spLocks noChangeArrowheads="1"/>
          </p:cNvSpPr>
          <p:nvPr/>
        </p:nvSpPr>
        <p:spPr bwMode="auto">
          <a:xfrm>
            <a:off x="3895872" y="4118870"/>
            <a:ext cx="382587" cy="304800"/>
          </a:xfrm>
          <a:custGeom>
            <a:avLst/>
            <a:gdLst>
              <a:gd name="T0" fmla="*/ 25 w 216"/>
              <a:gd name="T1" fmla="*/ 171 h 172"/>
              <a:gd name="T2" fmla="*/ 0 w 216"/>
              <a:gd name="T3" fmla="*/ 146 h 172"/>
              <a:gd name="T4" fmla="*/ 0 w 216"/>
              <a:gd name="T5" fmla="*/ 44 h 172"/>
              <a:gd name="T6" fmla="*/ 59 w 216"/>
              <a:gd name="T7" fmla="*/ 19 h 172"/>
              <a:gd name="T8" fmla="*/ 62 w 216"/>
              <a:gd name="T9" fmla="*/ 9 h 172"/>
              <a:gd name="T10" fmla="*/ 141 w 216"/>
              <a:gd name="T11" fmla="*/ 0 h 172"/>
              <a:gd name="T12" fmla="*/ 153 w 216"/>
              <a:gd name="T13" fmla="*/ 9 h 172"/>
              <a:gd name="T14" fmla="*/ 156 w 216"/>
              <a:gd name="T15" fmla="*/ 19 h 172"/>
              <a:gd name="T16" fmla="*/ 190 w 216"/>
              <a:gd name="T17" fmla="*/ 19 h 172"/>
              <a:gd name="T18" fmla="*/ 215 w 216"/>
              <a:gd name="T19" fmla="*/ 146 h 172"/>
              <a:gd name="T20" fmla="*/ 190 w 216"/>
              <a:gd name="T21" fmla="*/ 171 h 172"/>
              <a:gd name="T22" fmla="*/ 25 w 216"/>
              <a:gd name="T23" fmla="*/ 28 h 172"/>
              <a:gd name="T24" fmla="*/ 8 w 216"/>
              <a:gd name="T25" fmla="*/ 146 h 172"/>
              <a:gd name="T26" fmla="*/ 25 w 216"/>
              <a:gd name="T27" fmla="*/ 163 h 172"/>
              <a:gd name="T28" fmla="*/ 190 w 216"/>
              <a:gd name="T29" fmla="*/ 163 h 172"/>
              <a:gd name="T30" fmla="*/ 207 w 216"/>
              <a:gd name="T31" fmla="*/ 44 h 172"/>
              <a:gd name="T32" fmla="*/ 190 w 216"/>
              <a:gd name="T33" fmla="*/ 28 h 172"/>
              <a:gd name="T34" fmla="*/ 145 w 216"/>
              <a:gd name="T35" fmla="*/ 11 h 172"/>
              <a:gd name="T36" fmla="*/ 141 w 216"/>
              <a:gd name="T37" fmla="*/ 8 h 172"/>
              <a:gd name="T38" fmla="*/ 74 w 216"/>
              <a:gd name="T39" fmla="*/ 8 h 172"/>
              <a:gd name="T40" fmla="*/ 65 w 216"/>
              <a:gd name="T41" fmla="*/ 28 h 172"/>
              <a:gd name="T42" fmla="*/ 108 w 216"/>
              <a:gd name="T43" fmla="*/ 146 h 172"/>
              <a:gd name="T44" fmla="*/ 70 w 216"/>
              <a:gd name="T45" fmla="*/ 55 h 172"/>
              <a:gd name="T46" fmla="*/ 160 w 216"/>
              <a:gd name="T47" fmla="*/ 93 h 172"/>
              <a:gd name="T48" fmla="*/ 108 w 216"/>
              <a:gd name="T49" fmla="*/ 146 h 172"/>
              <a:gd name="T50" fmla="*/ 108 w 216"/>
              <a:gd name="T51" fmla="*/ 48 h 172"/>
              <a:gd name="T52" fmla="*/ 76 w 216"/>
              <a:gd name="T53" fmla="*/ 124 h 172"/>
              <a:gd name="T54" fmla="*/ 152 w 216"/>
              <a:gd name="T55" fmla="*/ 93 h 172"/>
              <a:gd name="T56" fmla="*/ 185 w 216"/>
              <a:gd name="T57" fmla="*/ 43 h 172"/>
              <a:gd name="T58" fmla="*/ 180 w 216"/>
              <a:gd name="T59" fmla="*/ 56 h 172"/>
              <a:gd name="T60" fmla="*/ 193 w 216"/>
              <a:gd name="T61" fmla="*/ 51 h 172"/>
              <a:gd name="T62" fmla="*/ 185 w 216"/>
              <a:gd name="T63" fmla="*/ 4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6" h="172">
                <a:moveTo>
                  <a:pt x="190" y="171"/>
                </a:moveTo>
                <a:lnTo>
                  <a:pt x="25" y="171"/>
                </a:lnTo>
                <a:lnTo>
                  <a:pt x="25" y="171"/>
                </a:lnTo>
                <a:cubicBezTo>
                  <a:pt x="11" y="171"/>
                  <a:pt x="0" y="160"/>
                  <a:pt x="0" y="146"/>
                </a:cubicBezTo>
                <a:lnTo>
                  <a:pt x="0" y="44"/>
                </a:lnTo>
                <a:lnTo>
                  <a:pt x="0" y="44"/>
                </a:lnTo>
                <a:cubicBezTo>
                  <a:pt x="0" y="31"/>
                  <a:pt x="11" y="19"/>
                  <a:pt x="25" y="19"/>
                </a:cubicBezTo>
                <a:lnTo>
                  <a:pt x="59" y="19"/>
                </a:lnTo>
                <a:lnTo>
                  <a:pt x="62" y="9"/>
                </a:lnTo>
                <a:lnTo>
                  <a:pt x="62" y="9"/>
                </a:lnTo>
                <a:cubicBezTo>
                  <a:pt x="63" y="4"/>
                  <a:pt x="68" y="0"/>
                  <a:pt x="74" y="0"/>
                </a:cubicBezTo>
                <a:lnTo>
                  <a:pt x="141" y="0"/>
                </a:lnTo>
                <a:lnTo>
                  <a:pt x="141" y="0"/>
                </a:lnTo>
                <a:cubicBezTo>
                  <a:pt x="147" y="0"/>
                  <a:pt x="152" y="4"/>
                  <a:pt x="153" y="9"/>
                </a:cubicBezTo>
                <a:lnTo>
                  <a:pt x="154" y="10"/>
                </a:lnTo>
                <a:lnTo>
                  <a:pt x="156" y="19"/>
                </a:lnTo>
                <a:lnTo>
                  <a:pt x="190" y="19"/>
                </a:lnTo>
                <a:lnTo>
                  <a:pt x="190" y="19"/>
                </a:lnTo>
                <a:cubicBezTo>
                  <a:pt x="204" y="19"/>
                  <a:pt x="215" y="31"/>
                  <a:pt x="215" y="44"/>
                </a:cubicBezTo>
                <a:lnTo>
                  <a:pt x="215" y="146"/>
                </a:lnTo>
                <a:lnTo>
                  <a:pt x="215" y="146"/>
                </a:lnTo>
                <a:cubicBezTo>
                  <a:pt x="215" y="160"/>
                  <a:pt x="204" y="171"/>
                  <a:pt x="190" y="171"/>
                </a:cubicBezTo>
                <a:close/>
                <a:moveTo>
                  <a:pt x="25" y="28"/>
                </a:moveTo>
                <a:lnTo>
                  <a:pt x="25" y="28"/>
                </a:lnTo>
                <a:cubicBezTo>
                  <a:pt x="15" y="28"/>
                  <a:pt x="8" y="35"/>
                  <a:pt x="8" y="44"/>
                </a:cubicBezTo>
                <a:lnTo>
                  <a:pt x="8" y="146"/>
                </a:lnTo>
                <a:lnTo>
                  <a:pt x="8" y="146"/>
                </a:lnTo>
                <a:cubicBezTo>
                  <a:pt x="8" y="155"/>
                  <a:pt x="15" y="163"/>
                  <a:pt x="25" y="163"/>
                </a:cubicBezTo>
                <a:lnTo>
                  <a:pt x="190" y="163"/>
                </a:lnTo>
                <a:lnTo>
                  <a:pt x="190" y="163"/>
                </a:lnTo>
                <a:cubicBezTo>
                  <a:pt x="200" y="163"/>
                  <a:pt x="207" y="155"/>
                  <a:pt x="207" y="146"/>
                </a:cubicBezTo>
                <a:lnTo>
                  <a:pt x="207" y="44"/>
                </a:lnTo>
                <a:lnTo>
                  <a:pt x="207" y="44"/>
                </a:lnTo>
                <a:cubicBezTo>
                  <a:pt x="207" y="35"/>
                  <a:pt x="200" y="28"/>
                  <a:pt x="190" y="28"/>
                </a:cubicBezTo>
                <a:lnTo>
                  <a:pt x="150" y="28"/>
                </a:lnTo>
                <a:lnTo>
                  <a:pt x="145" y="11"/>
                </a:lnTo>
                <a:lnTo>
                  <a:pt x="145" y="11"/>
                </a:lnTo>
                <a:cubicBezTo>
                  <a:pt x="145" y="9"/>
                  <a:pt x="143" y="8"/>
                  <a:pt x="141" y="8"/>
                </a:cubicBezTo>
                <a:lnTo>
                  <a:pt x="74" y="8"/>
                </a:lnTo>
                <a:lnTo>
                  <a:pt x="74" y="8"/>
                </a:lnTo>
                <a:cubicBezTo>
                  <a:pt x="72" y="8"/>
                  <a:pt x="70" y="9"/>
                  <a:pt x="70" y="11"/>
                </a:cubicBezTo>
                <a:lnTo>
                  <a:pt x="65" y="28"/>
                </a:lnTo>
                <a:lnTo>
                  <a:pt x="25" y="28"/>
                </a:lnTo>
                <a:close/>
                <a:moveTo>
                  <a:pt x="108" y="146"/>
                </a:moveTo>
                <a:lnTo>
                  <a:pt x="108" y="146"/>
                </a:lnTo>
                <a:cubicBezTo>
                  <a:pt x="61" y="146"/>
                  <a:pt x="37" y="89"/>
                  <a:pt x="70" y="55"/>
                </a:cubicBezTo>
                <a:lnTo>
                  <a:pt x="70" y="55"/>
                </a:lnTo>
                <a:cubicBezTo>
                  <a:pt x="104" y="22"/>
                  <a:pt x="160" y="46"/>
                  <a:pt x="160" y="93"/>
                </a:cubicBezTo>
                <a:lnTo>
                  <a:pt x="160" y="93"/>
                </a:lnTo>
                <a:cubicBezTo>
                  <a:pt x="160" y="122"/>
                  <a:pt x="136" y="146"/>
                  <a:pt x="108" y="146"/>
                </a:cubicBezTo>
                <a:close/>
                <a:moveTo>
                  <a:pt x="108" y="48"/>
                </a:moveTo>
                <a:lnTo>
                  <a:pt x="108" y="48"/>
                </a:lnTo>
                <a:cubicBezTo>
                  <a:pt x="68" y="48"/>
                  <a:pt x="48" y="96"/>
                  <a:pt x="76" y="124"/>
                </a:cubicBezTo>
                <a:lnTo>
                  <a:pt x="76" y="124"/>
                </a:lnTo>
                <a:cubicBezTo>
                  <a:pt x="104" y="152"/>
                  <a:pt x="152" y="133"/>
                  <a:pt x="152" y="93"/>
                </a:cubicBezTo>
                <a:lnTo>
                  <a:pt x="152" y="93"/>
                </a:lnTo>
                <a:cubicBezTo>
                  <a:pt x="152" y="68"/>
                  <a:pt x="132" y="48"/>
                  <a:pt x="108" y="48"/>
                </a:cubicBezTo>
                <a:close/>
                <a:moveTo>
                  <a:pt x="185" y="43"/>
                </a:moveTo>
                <a:lnTo>
                  <a:pt x="185" y="43"/>
                </a:lnTo>
                <a:cubicBezTo>
                  <a:pt x="178" y="43"/>
                  <a:pt x="175" y="52"/>
                  <a:pt x="180" y="56"/>
                </a:cubicBezTo>
                <a:lnTo>
                  <a:pt x="180" y="56"/>
                </a:lnTo>
                <a:cubicBezTo>
                  <a:pt x="184" y="61"/>
                  <a:pt x="193" y="58"/>
                  <a:pt x="193" y="51"/>
                </a:cubicBezTo>
                <a:lnTo>
                  <a:pt x="193" y="51"/>
                </a:lnTo>
                <a:cubicBezTo>
                  <a:pt x="193" y="46"/>
                  <a:pt x="189" y="43"/>
                  <a:pt x="185" y="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923346" y="2556114"/>
            <a:ext cx="2579688" cy="1217006"/>
            <a:chOff x="9068459" y="2980979"/>
            <a:chExt cx="2579688" cy="1217006"/>
          </a:xfrm>
        </p:grpSpPr>
        <p:sp>
          <p:nvSpPr>
            <p:cNvPr id="17" name="TextBox 15"/>
            <p:cNvSpPr txBox="1"/>
            <p:nvPr/>
          </p:nvSpPr>
          <p:spPr>
            <a:xfrm>
              <a:off x="9698349" y="2980979"/>
              <a:ext cx="3098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Nexa Bold" charset="0"/>
                  <a:cs typeface="Nexa Bold" charset="0"/>
                </a:defRPr>
              </a:lvl1pPr>
            </a:lstStyle>
            <a:p>
              <a:pPr algn="ctr"/>
              <a:endParaRPr lang="zh-CN" altLang="en-US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>
              <a:off x="9068459" y="3244850"/>
              <a:ext cx="2579688" cy="95313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消费者通过首页的商品的编号进行购买，然后就会跳入到商品的详情页面，查看自己喜欢的物品并加入购物车。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46170" y="4530487"/>
            <a:ext cx="2579688" cy="1647428"/>
            <a:chOff x="9068459" y="4530487"/>
            <a:chExt cx="2579688" cy="1647428"/>
          </a:xfrm>
        </p:grpSpPr>
        <p:sp>
          <p:nvSpPr>
            <p:cNvPr id="20" name="TextBox 19"/>
            <p:cNvSpPr txBox="1"/>
            <p:nvPr/>
          </p:nvSpPr>
          <p:spPr>
            <a:xfrm>
              <a:off x="9698349" y="4530487"/>
              <a:ext cx="30988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Nexa Bold" charset="0"/>
                  <a:cs typeface="Nexa Bold" charset="0"/>
                </a:defRPr>
              </a:lvl1pPr>
            </a:lstStyle>
            <a:p>
              <a:pPr algn="ctr"/>
              <a:endParaRPr lang="zh-CN" altLang="en-US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068459" y="4794250"/>
              <a:ext cx="2579688" cy="138366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页面需要进行最基础的设计，然后更改里面基本控件，然后进行数据的绑定可以基本实现图片类容的展示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sp>
        <p:nvSpPr>
          <p:cNvPr id="22" name="Freeform 222"/>
          <p:cNvSpPr>
            <a:spLocks noChangeArrowheads="1"/>
          </p:cNvSpPr>
          <p:nvPr/>
        </p:nvSpPr>
        <p:spPr bwMode="auto">
          <a:xfrm>
            <a:off x="8026534" y="2067510"/>
            <a:ext cx="382587" cy="374650"/>
          </a:xfrm>
          <a:custGeom>
            <a:avLst/>
            <a:gdLst>
              <a:gd name="T0" fmla="*/ 186 w 216"/>
              <a:gd name="T1" fmla="*/ 0 h 210"/>
              <a:gd name="T2" fmla="*/ 29 w 216"/>
              <a:gd name="T3" fmla="*/ 0 h 210"/>
              <a:gd name="T4" fmla="*/ 29 w 216"/>
              <a:gd name="T5" fmla="*/ 0 h 210"/>
              <a:gd name="T6" fmla="*/ 0 w 216"/>
              <a:gd name="T7" fmla="*/ 29 h 210"/>
              <a:gd name="T8" fmla="*/ 0 w 216"/>
              <a:gd name="T9" fmla="*/ 136 h 210"/>
              <a:gd name="T10" fmla="*/ 0 w 216"/>
              <a:gd name="T11" fmla="*/ 136 h 210"/>
              <a:gd name="T12" fmla="*/ 29 w 216"/>
              <a:gd name="T13" fmla="*/ 165 h 210"/>
              <a:gd name="T14" fmla="*/ 32 w 216"/>
              <a:gd name="T15" fmla="*/ 165 h 210"/>
              <a:gd name="T16" fmla="*/ 32 w 216"/>
              <a:gd name="T17" fmla="*/ 209 h 210"/>
              <a:gd name="T18" fmla="*/ 96 w 216"/>
              <a:gd name="T19" fmla="*/ 165 h 210"/>
              <a:gd name="T20" fmla="*/ 186 w 216"/>
              <a:gd name="T21" fmla="*/ 165 h 210"/>
              <a:gd name="T22" fmla="*/ 186 w 216"/>
              <a:gd name="T23" fmla="*/ 165 h 210"/>
              <a:gd name="T24" fmla="*/ 215 w 216"/>
              <a:gd name="T25" fmla="*/ 136 h 210"/>
              <a:gd name="T26" fmla="*/ 215 w 216"/>
              <a:gd name="T27" fmla="*/ 29 h 210"/>
              <a:gd name="T28" fmla="*/ 215 w 216"/>
              <a:gd name="T29" fmla="*/ 29 h 210"/>
              <a:gd name="T30" fmla="*/ 186 w 216"/>
              <a:gd name="T31" fmla="*/ 0 h 210"/>
              <a:gd name="T32" fmla="*/ 207 w 216"/>
              <a:gd name="T33" fmla="*/ 136 h 210"/>
              <a:gd name="T34" fmla="*/ 207 w 216"/>
              <a:gd name="T35" fmla="*/ 136 h 210"/>
              <a:gd name="T36" fmla="*/ 186 w 216"/>
              <a:gd name="T37" fmla="*/ 157 h 210"/>
              <a:gd name="T38" fmla="*/ 93 w 216"/>
              <a:gd name="T39" fmla="*/ 157 h 210"/>
              <a:gd name="T40" fmla="*/ 40 w 216"/>
              <a:gd name="T41" fmla="*/ 193 h 210"/>
              <a:gd name="T42" fmla="*/ 41 w 216"/>
              <a:gd name="T43" fmla="*/ 157 h 210"/>
              <a:gd name="T44" fmla="*/ 29 w 216"/>
              <a:gd name="T45" fmla="*/ 157 h 210"/>
              <a:gd name="T46" fmla="*/ 29 w 216"/>
              <a:gd name="T47" fmla="*/ 157 h 210"/>
              <a:gd name="T48" fmla="*/ 8 w 216"/>
              <a:gd name="T49" fmla="*/ 136 h 210"/>
              <a:gd name="T50" fmla="*/ 8 w 216"/>
              <a:gd name="T51" fmla="*/ 29 h 210"/>
              <a:gd name="T52" fmla="*/ 8 w 216"/>
              <a:gd name="T53" fmla="*/ 29 h 210"/>
              <a:gd name="T54" fmla="*/ 29 w 216"/>
              <a:gd name="T55" fmla="*/ 8 h 210"/>
              <a:gd name="T56" fmla="*/ 186 w 216"/>
              <a:gd name="T57" fmla="*/ 8 h 210"/>
              <a:gd name="T58" fmla="*/ 186 w 216"/>
              <a:gd name="T59" fmla="*/ 8 h 210"/>
              <a:gd name="T60" fmla="*/ 207 w 216"/>
              <a:gd name="T61" fmla="*/ 29 h 210"/>
              <a:gd name="T62" fmla="*/ 207 w 216"/>
              <a:gd name="T63" fmla="*/ 136 h 210"/>
              <a:gd name="T64" fmla="*/ 78 w 216"/>
              <a:gd name="T65" fmla="*/ 80 h 210"/>
              <a:gd name="T66" fmla="*/ 78 w 216"/>
              <a:gd name="T67" fmla="*/ 80 h 210"/>
              <a:gd name="T68" fmla="*/ 57 w 216"/>
              <a:gd name="T69" fmla="*/ 88 h 210"/>
              <a:gd name="T70" fmla="*/ 57 w 216"/>
              <a:gd name="T71" fmla="*/ 88 h 210"/>
              <a:gd name="T72" fmla="*/ 65 w 216"/>
              <a:gd name="T73" fmla="*/ 67 h 210"/>
              <a:gd name="T74" fmla="*/ 65 w 216"/>
              <a:gd name="T75" fmla="*/ 67 h 210"/>
              <a:gd name="T76" fmla="*/ 78 w 216"/>
              <a:gd name="T77" fmla="*/ 80 h 210"/>
              <a:gd name="T78" fmla="*/ 120 w 216"/>
              <a:gd name="T79" fmla="*/ 80 h 210"/>
              <a:gd name="T80" fmla="*/ 120 w 216"/>
              <a:gd name="T81" fmla="*/ 80 h 210"/>
              <a:gd name="T82" fmla="*/ 99 w 216"/>
              <a:gd name="T83" fmla="*/ 88 h 210"/>
              <a:gd name="T84" fmla="*/ 99 w 216"/>
              <a:gd name="T85" fmla="*/ 88 h 210"/>
              <a:gd name="T86" fmla="*/ 108 w 216"/>
              <a:gd name="T87" fmla="*/ 67 h 210"/>
              <a:gd name="T88" fmla="*/ 108 w 216"/>
              <a:gd name="T89" fmla="*/ 67 h 210"/>
              <a:gd name="T90" fmla="*/ 120 w 216"/>
              <a:gd name="T91" fmla="*/ 80 h 210"/>
              <a:gd name="T92" fmla="*/ 162 w 216"/>
              <a:gd name="T93" fmla="*/ 81 h 210"/>
              <a:gd name="T94" fmla="*/ 162 w 216"/>
              <a:gd name="T95" fmla="*/ 81 h 210"/>
              <a:gd name="T96" fmla="*/ 141 w 216"/>
              <a:gd name="T97" fmla="*/ 90 h 210"/>
              <a:gd name="T98" fmla="*/ 141 w 216"/>
              <a:gd name="T99" fmla="*/ 90 h 210"/>
              <a:gd name="T100" fmla="*/ 150 w 216"/>
              <a:gd name="T101" fmla="*/ 69 h 210"/>
              <a:gd name="T102" fmla="*/ 150 w 216"/>
              <a:gd name="T103" fmla="*/ 69 h 210"/>
              <a:gd name="T104" fmla="*/ 162 w 216"/>
              <a:gd name="T105" fmla="*/ 81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210">
                <a:moveTo>
                  <a:pt x="186" y="0"/>
                </a:moveTo>
                <a:lnTo>
                  <a:pt x="29" y="0"/>
                </a:lnTo>
                <a:lnTo>
                  <a:pt x="29" y="0"/>
                </a:lnTo>
                <a:cubicBezTo>
                  <a:pt x="13" y="0"/>
                  <a:pt x="0" y="13"/>
                  <a:pt x="0" y="29"/>
                </a:cubicBezTo>
                <a:lnTo>
                  <a:pt x="0" y="136"/>
                </a:lnTo>
                <a:lnTo>
                  <a:pt x="0" y="136"/>
                </a:lnTo>
                <a:cubicBezTo>
                  <a:pt x="0" y="152"/>
                  <a:pt x="13" y="165"/>
                  <a:pt x="29" y="165"/>
                </a:cubicBezTo>
                <a:lnTo>
                  <a:pt x="32" y="165"/>
                </a:lnTo>
                <a:lnTo>
                  <a:pt x="32" y="209"/>
                </a:lnTo>
                <a:lnTo>
                  <a:pt x="96" y="165"/>
                </a:lnTo>
                <a:lnTo>
                  <a:pt x="186" y="165"/>
                </a:lnTo>
                <a:lnTo>
                  <a:pt x="186" y="165"/>
                </a:lnTo>
                <a:cubicBezTo>
                  <a:pt x="202" y="165"/>
                  <a:pt x="215" y="152"/>
                  <a:pt x="215" y="136"/>
                </a:cubicBezTo>
                <a:lnTo>
                  <a:pt x="215" y="29"/>
                </a:lnTo>
                <a:lnTo>
                  <a:pt x="215" y="29"/>
                </a:lnTo>
                <a:cubicBezTo>
                  <a:pt x="215" y="13"/>
                  <a:pt x="202" y="0"/>
                  <a:pt x="186" y="0"/>
                </a:cubicBezTo>
                <a:close/>
                <a:moveTo>
                  <a:pt x="207" y="136"/>
                </a:moveTo>
                <a:lnTo>
                  <a:pt x="207" y="136"/>
                </a:lnTo>
                <a:cubicBezTo>
                  <a:pt x="207" y="147"/>
                  <a:pt x="198" y="157"/>
                  <a:pt x="186" y="157"/>
                </a:cubicBezTo>
                <a:lnTo>
                  <a:pt x="93" y="157"/>
                </a:lnTo>
                <a:lnTo>
                  <a:pt x="40" y="193"/>
                </a:lnTo>
                <a:lnTo>
                  <a:pt x="41" y="157"/>
                </a:lnTo>
                <a:lnTo>
                  <a:pt x="29" y="157"/>
                </a:lnTo>
                <a:lnTo>
                  <a:pt x="29" y="157"/>
                </a:lnTo>
                <a:cubicBezTo>
                  <a:pt x="17" y="157"/>
                  <a:pt x="8" y="147"/>
                  <a:pt x="8" y="136"/>
                </a:cubicBezTo>
                <a:lnTo>
                  <a:pt x="8" y="29"/>
                </a:lnTo>
                <a:lnTo>
                  <a:pt x="8" y="29"/>
                </a:lnTo>
                <a:cubicBezTo>
                  <a:pt x="8" y="17"/>
                  <a:pt x="17" y="8"/>
                  <a:pt x="29" y="8"/>
                </a:cubicBezTo>
                <a:lnTo>
                  <a:pt x="186" y="8"/>
                </a:lnTo>
                <a:lnTo>
                  <a:pt x="186" y="8"/>
                </a:lnTo>
                <a:cubicBezTo>
                  <a:pt x="198" y="8"/>
                  <a:pt x="207" y="17"/>
                  <a:pt x="207" y="29"/>
                </a:cubicBezTo>
                <a:lnTo>
                  <a:pt x="207" y="136"/>
                </a:lnTo>
                <a:close/>
                <a:moveTo>
                  <a:pt x="78" y="80"/>
                </a:moveTo>
                <a:lnTo>
                  <a:pt x="78" y="80"/>
                </a:lnTo>
                <a:cubicBezTo>
                  <a:pt x="78" y="91"/>
                  <a:pt x="65" y="97"/>
                  <a:pt x="57" y="88"/>
                </a:cubicBezTo>
                <a:lnTo>
                  <a:pt x="57" y="88"/>
                </a:lnTo>
                <a:cubicBezTo>
                  <a:pt x="49" y="81"/>
                  <a:pt x="54" y="67"/>
                  <a:pt x="65" y="67"/>
                </a:cubicBezTo>
                <a:lnTo>
                  <a:pt x="65" y="67"/>
                </a:lnTo>
                <a:cubicBezTo>
                  <a:pt x="72" y="67"/>
                  <a:pt x="78" y="73"/>
                  <a:pt x="78" y="80"/>
                </a:cubicBezTo>
                <a:close/>
                <a:moveTo>
                  <a:pt x="120" y="80"/>
                </a:moveTo>
                <a:lnTo>
                  <a:pt x="120" y="80"/>
                </a:lnTo>
                <a:cubicBezTo>
                  <a:pt x="120" y="91"/>
                  <a:pt x="107" y="97"/>
                  <a:pt x="99" y="88"/>
                </a:cubicBezTo>
                <a:lnTo>
                  <a:pt x="99" y="88"/>
                </a:lnTo>
                <a:cubicBezTo>
                  <a:pt x="91" y="81"/>
                  <a:pt x="97" y="67"/>
                  <a:pt x="108" y="67"/>
                </a:cubicBezTo>
                <a:lnTo>
                  <a:pt x="108" y="67"/>
                </a:lnTo>
                <a:cubicBezTo>
                  <a:pt x="114" y="67"/>
                  <a:pt x="120" y="73"/>
                  <a:pt x="120" y="80"/>
                </a:cubicBezTo>
                <a:close/>
                <a:moveTo>
                  <a:pt x="162" y="81"/>
                </a:moveTo>
                <a:lnTo>
                  <a:pt x="162" y="81"/>
                </a:lnTo>
                <a:cubicBezTo>
                  <a:pt x="162" y="93"/>
                  <a:pt x="149" y="98"/>
                  <a:pt x="141" y="90"/>
                </a:cubicBezTo>
                <a:lnTo>
                  <a:pt x="141" y="90"/>
                </a:lnTo>
                <a:cubicBezTo>
                  <a:pt x="133" y="82"/>
                  <a:pt x="138" y="69"/>
                  <a:pt x="150" y="69"/>
                </a:cubicBezTo>
                <a:lnTo>
                  <a:pt x="150" y="69"/>
                </a:lnTo>
                <a:cubicBezTo>
                  <a:pt x="156" y="69"/>
                  <a:pt x="162" y="74"/>
                  <a:pt x="162" y="8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3" name="Freeform 160"/>
          <p:cNvSpPr>
            <a:spLocks noChangeArrowheads="1"/>
          </p:cNvSpPr>
          <p:nvPr/>
        </p:nvSpPr>
        <p:spPr bwMode="auto">
          <a:xfrm>
            <a:off x="8741420" y="4057650"/>
            <a:ext cx="366713" cy="312738"/>
          </a:xfrm>
          <a:custGeom>
            <a:avLst/>
            <a:gdLst>
              <a:gd name="T0" fmla="*/ 0 w 209"/>
              <a:gd name="T1" fmla="*/ 175 h 176"/>
              <a:gd name="T2" fmla="*/ 39 w 209"/>
              <a:gd name="T3" fmla="*/ 175 h 176"/>
              <a:gd name="T4" fmla="*/ 39 w 209"/>
              <a:gd name="T5" fmla="*/ 103 h 176"/>
              <a:gd name="T6" fmla="*/ 0 w 209"/>
              <a:gd name="T7" fmla="*/ 103 h 176"/>
              <a:gd name="T8" fmla="*/ 0 w 209"/>
              <a:gd name="T9" fmla="*/ 175 h 176"/>
              <a:gd name="T10" fmla="*/ 9 w 209"/>
              <a:gd name="T11" fmla="*/ 112 h 176"/>
              <a:gd name="T12" fmla="*/ 31 w 209"/>
              <a:gd name="T13" fmla="*/ 112 h 176"/>
              <a:gd name="T14" fmla="*/ 31 w 209"/>
              <a:gd name="T15" fmla="*/ 166 h 176"/>
              <a:gd name="T16" fmla="*/ 9 w 209"/>
              <a:gd name="T17" fmla="*/ 166 h 176"/>
              <a:gd name="T18" fmla="*/ 9 w 209"/>
              <a:gd name="T19" fmla="*/ 112 h 176"/>
              <a:gd name="T20" fmla="*/ 57 w 209"/>
              <a:gd name="T21" fmla="*/ 175 h 176"/>
              <a:gd name="T22" fmla="*/ 96 w 209"/>
              <a:gd name="T23" fmla="*/ 175 h 176"/>
              <a:gd name="T24" fmla="*/ 96 w 209"/>
              <a:gd name="T25" fmla="*/ 38 h 176"/>
              <a:gd name="T26" fmla="*/ 57 w 209"/>
              <a:gd name="T27" fmla="*/ 38 h 176"/>
              <a:gd name="T28" fmla="*/ 57 w 209"/>
              <a:gd name="T29" fmla="*/ 175 h 176"/>
              <a:gd name="T30" fmla="*/ 65 w 209"/>
              <a:gd name="T31" fmla="*/ 47 h 176"/>
              <a:gd name="T32" fmla="*/ 87 w 209"/>
              <a:gd name="T33" fmla="*/ 47 h 176"/>
              <a:gd name="T34" fmla="*/ 87 w 209"/>
              <a:gd name="T35" fmla="*/ 166 h 176"/>
              <a:gd name="T36" fmla="*/ 65 w 209"/>
              <a:gd name="T37" fmla="*/ 166 h 176"/>
              <a:gd name="T38" fmla="*/ 65 w 209"/>
              <a:gd name="T39" fmla="*/ 47 h 176"/>
              <a:gd name="T40" fmla="*/ 169 w 209"/>
              <a:gd name="T41" fmla="*/ 69 h 176"/>
              <a:gd name="T42" fmla="*/ 169 w 209"/>
              <a:gd name="T43" fmla="*/ 175 h 176"/>
              <a:gd name="T44" fmla="*/ 208 w 209"/>
              <a:gd name="T45" fmla="*/ 175 h 176"/>
              <a:gd name="T46" fmla="*/ 208 w 209"/>
              <a:gd name="T47" fmla="*/ 69 h 176"/>
              <a:gd name="T48" fmla="*/ 169 w 209"/>
              <a:gd name="T49" fmla="*/ 69 h 176"/>
              <a:gd name="T50" fmla="*/ 200 w 209"/>
              <a:gd name="T51" fmla="*/ 166 h 176"/>
              <a:gd name="T52" fmla="*/ 177 w 209"/>
              <a:gd name="T53" fmla="*/ 166 h 176"/>
              <a:gd name="T54" fmla="*/ 177 w 209"/>
              <a:gd name="T55" fmla="*/ 77 h 176"/>
              <a:gd name="T56" fmla="*/ 200 w 209"/>
              <a:gd name="T57" fmla="*/ 77 h 176"/>
              <a:gd name="T58" fmla="*/ 200 w 209"/>
              <a:gd name="T59" fmla="*/ 166 h 176"/>
              <a:gd name="T60" fmla="*/ 113 w 209"/>
              <a:gd name="T61" fmla="*/ 175 h 176"/>
              <a:gd name="T62" fmla="*/ 152 w 209"/>
              <a:gd name="T63" fmla="*/ 175 h 176"/>
              <a:gd name="T64" fmla="*/ 152 w 209"/>
              <a:gd name="T65" fmla="*/ 0 h 176"/>
              <a:gd name="T66" fmla="*/ 113 w 209"/>
              <a:gd name="T67" fmla="*/ 0 h 176"/>
              <a:gd name="T68" fmla="*/ 113 w 209"/>
              <a:gd name="T69" fmla="*/ 175 h 176"/>
              <a:gd name="T70" fmla="*/ 121 w 209"/>
              <a:gd name="T71" fmla="*/ 8 h 176"/>
              <a:gd name="T72" fmla="*/ 144 w 209"/>
              <a:gd name="T73" fmla="*/ 8 h 176"/>
              <a:gd name="T74" fmla="*/ 144 w 209"/>
              <a:gd name="T75" fmla="*/ 166 h 176"/>
              <a:gd name="T76" fmla="*/ 121 w 209"/>
              <a:gd name="T77" fmla="*/ 166 h 176"/>
              <a:gd name="T78" fmla="*/ 121 w 209"/>
              <a:gd name="T79" fmla="*/ 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9" h="176">
                <a:moveTo>
                  <a:pt x="0" y="175"/>
                </a:moveTo>
                <a:lnTo>
                  <a:pt x="39" y="175"/>
                </a:lnTo>
                <a:lnTo>
                  <a:pt x="39" y="103"/>
                </a:lnTo>
                <a:lnTo>
                  <a:pt x="0" y="103"/>
                </a:lnTo>
                <a:lnTo>
                  <a:pt x="0" y="175"/>
                </a:lnTo>
                <a:close/>
                <a:moveTo>
                  <a:pt x="9" y="112"/>
                </a:moveTo>
                <a:lnTo>
                  <a:pt x="31" y="112"/>
                </a:lnTo>
                <a:lnTo>
                  <a:pt x="31" y="166"/>
                </a:lnTo>
                <a:lnTo>
                  <a:pt x="9" y="166"/>
                </a:lnTo>
                <a:lnTo>
                  <a:pt x="9" y="112"/>
                </a:lnTo>
                <a:close/>
                <a:moveTo>
                  <a:pt x="57" y="175"/>
                </a:moveTo>
                <a:lnTo>
                  <a:pt x="96" y="175"/>
                </a:lnTo>
                <a:lnTo>
                  <a:pt x="96" y="38"/>
                </a:lnTo>
                <a:lnTo>
                  <a:pt x="57" y="38"/>
                </a:lnTo>
                <a:lnTo>
                  <a:pt x="57" y="175"/>
                </a:lnTo>
                <a:close/>
                <a:moveTo>
                  <a:pt x="65" y="47"/>
                </a:moveTo>
                <a:lnTo>
                  <a:pt x="87" y="47"/>
                </a:lnTo>
                <a:lnTo>
                  <a:pt x="87" y="166"/>
                </a:lnTo>
                <a:lnTo>
                  <a:pt x="65" y="166"/>
                </a:lnTo>
                <a:lnTo>
                  <a:pt x="65" y="47"/>
                </a:lnTo>
                <a:close/>
                <a:moveTo>
                  <a:pt x="169" y="69"/>
                </a:moveTo>
                <a:lnTo>
                  <a:pt x="169" y="175"/>
                </a:lnTo>
                <a:lnTo>
                  <a:pt x="208" y="175"/>
                </a:lnTo>
                <a:lnTo>
                  <a:pt x="208" y="69"/>
                </a:lnTo>
                <a:lnTo>
                  <a:pt x="169" y="69"/>
                </a:lnTo>
                <a:close/>
                <a:moveTo>
                  <a:pt x="200" y="166"/>
                </a:moveTo>
                <a:lnTo>
                  <a:pt x="177" y="166"/>
                </a:lnTo>
                <a:lnTo>
                  <a:pt x="177" y="77"/>
                </a:lnTo>
                <a:lnTo>
                  <a:pt x="200" y="77"/>
                </a:lnTo>
                <a:lnTo>
                  <a:pt x="200" y="166"/>
                </a:lnTo>
                <a:close/>
                <a:moveTo>
                  <a:pt x="113" y="175"/>
                </a:moveTo>
                <a:lnTo>
                  <a:pt x="152" y="175"/>
                </a:lnTo>
                <a:lnTo>
                  <a:pt x="152" y="0"/>
                </a:lnTo>
                <a:lnTo>
                  <a:pt x="113" y="0"/>
                </a:lnTo>
                <a:lnTo>
                  <a:pt x="113" y="175"/>
                </a:lnTo>
                <a:close/>
                <a:moveTo>
                  <a:pt x="121" y="8"/>
                </a:moveTo>
                <a:lnTo>
                  <a:pt x="144" y="8"/>
                </a:lnTo>
                <a:lnTo>
                  <a:pt x="144" y="166"/>
                </a:lnTo>
                <a:lnTo>
                  <a:pt x="121" y="166"/>
                </a:lnTo>
                <a:lnTo>
                  <a:pt x="121" y="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6397" y="1120670"/>
            <a:ext cx="5499205" cy="549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5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屏幕截图 2022-05-18 220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741680"/>
            <a:ext cx="10982960" cy="5125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3240" y="254635"/>
            <a:ext cx="211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未登录</a:t>
            </a:r>
            <a:r>
              <a:rPr lang="zh-CN" altLang="en-US" b="1"/>
              <a:t>点详情页面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328930"/>
            <a:ext cx="10831195" cy="584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622935"/>
            <a:ext cx="10980420" cy="6221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3635" y="254635"/>
            <a:ext cx="276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未登录无法加入</a:t>
            </a:r>
            <a:r>
              <a:rPr lang="zh-CN" altLang="en-US" b="1"/>
              <a:t>购物车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626745"/>
            <a:ext cx="1170876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845185"/>
            <a:ext cx="11235055" cy="5168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3240" y="254635"/>
            <a:ext cx="211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登录</a:t>
            </a:r>
            <a:r>
              <a:rPr lang="zh-CN" altLang="en-US" b="1"/>
              <a:t>后页面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032510"/>
            <a:ext cx="9474835" cy="5176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23080" y="264795"/>
            <a:ext cx="330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登录成功加入</a:t>
            </a:r>
            <a:r>
              <a:rPr lang="zh-CN" altLang="en-US" b="1"/>
              <a:t>购物车页面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924560"/>
            <a:ext cx="11060430" cy="5273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23080" y="264795"/>
            <a:ext cx="211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详情页面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/>
          <p:cNvSpPr txBox="1"/>
          <p:nvPr>
            <p:custDataLst>
              <p:tags r:id="rId3"/>
            </p:custDataLst>
          </p:nvPr>
        </p:nvSpPr>
        <p:spPr>
          <a:xfrm>
            <a:off x="6319095" y="3064599"/>
            <a:ext cx="58731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页面介绍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38805" y="4157222"/>
            <a:ext cx="5247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your explanatory text </a:t>
            </a:r>
            <a:r>
              <a:rPr lang="en-US" altLang="zh-CN" sz="105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your explanatory text Click here to add your explanatory text Click here to add your explanatory text Click here to add your explanatory text</a:t>
            </a:r>
            <a:endParaRPr lang="zh-CN" altLang="en-US" sz="105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iconfont-10899-5205041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>
            <a:fillRect/>
          </a:stretch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sp>
        <p:nvSpPr>
          <p:cNvPr id="25" name="PA-iconfont-11518-5469606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67598" y="148324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A-矩形 25"/>
          <p:cNvSpPr/>
          <p:nvPr>
            <p:custDataLst>
              <p:tags r:id="rId10"/>
            </p:custDataLst>
          </p:nvPr>
        </p:nvSpPr>
        <p:spPr>
          <a:xfrm>
            <a:off x="879330" y="28067"/>
            <a:ext cx="15872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YOUR LOGO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COMPANY NAME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86414" y="505297"/>
            <a:ext cx="9098637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99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99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99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99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99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99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299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99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99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49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659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159"/>
                            </p:stCondLst>
                            <p:childTnLst>
                              <p:par>
                                <p:cTn id="7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159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12" grpId="0"/>
      <p:bldP spid="12" grpId="1"/>
      <p:bldP spid="26" grpId="0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页面展示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PA-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25437" r="10269" b="17026"/>
          <a:stretch>
            <a:fillRect/>
          </a:stretch>
        </p:blipFill>
        <p:spPr>
          <a:xfrm flipH="1">
            <a:off x="3673642" y="1796716"/>
            <a:ext cx="3812373" cy="4186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0600" y="2116455"/>
            <a:ext cx="1861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商品详情页面</a:t>
            </a:r>
            <a:endParaRPr lang="zh-CN" altLang="en-US" sz="2000" b="1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3945" y="2433955"/>
            <a:ext cx="347201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详情页内容主要有宝贝基本信息区、宝贝详情区、宝贝延伸区、自定义模块，这里的内容尤为关键，能影响客户看后是否购买。这个版块的内容要有产品展示、尺寸选择、颜色选择、场景展示、细节展示、搭配推荐、好评截图、包装展示等等，内容比较多，但是也要认真去做，客户是否转化这部分很关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908925" y="3266440"/>
            <a:ext cx="635000" cy="635000"/>
            <a:chOff x="1951" y="3688"/>
            <a:chExt cx="1324" cy="1324"/>
          </a:xfrm>
        </p:grpSpPr>
        <p:sp>
          <p:nvSpPr>
            <p:cNvPr id="12" name="椭圆 11"/>
            <p:cNvSpPr/>
            <p:nvPr/>
          </p:nvSpPr>
          <p:spPr>
            <a:xfrm>
              <a:off x="1951" y="3688"/>
              <a:ext cx="1325" cy="1325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confont-10795-5191346"/>
            <p:cNvSpPr>
              <a:spLocks noChangeAspect="1"/>
            </p:cNvSpPr>
            <p:nvPr/>
          </p:nvSpPr>
          <p:spPr bwMode="auto">
            <a:xfrm>
              <a:off x="2314" y="3958"/>
              <a:ext cx="598" cy="785"/>
            </a:xfrm>
            <a:custGeom>
              <a:avLst/>
              <a:gdLst>
                <a:gd name="connsiteX0" fmla="*/ 212396 w 424352"/>
                <a:gd name="connsiteY0" fmla="*/ 379968 h 556855"/>
                <a:gd name="connsiteX1" fmla="*/ 253494 w 424352"/>
                <a:gd name="connsiteY1" fmla="*/ 396971 h 556855"/>
                <a:gd name="connsiteX2" fmla="*/ 253494 w 424352"/>
                <a:gd name="connsiteY2" fmla="*/ 469030 h 556855"/>
                <a:gd name="connsiteX3" fmla="*/ 213629 w 424352"/>
                <a:gd name="connsiteY3" fmla="*/ 462600 h 556855"/>
                <a:gd name="connsiteX4" fmla="*/ 171334 w 424352"/>
                <a:gd name="connsiteY4" fmla="*/ 469030 h 556855"/>
                <a:gd name="connsiteX5" fmla="*/ 171334 w 424352"/>
                <a:gd name="connsiteY5" fmla="*/ 396971 h 556855"/>
                <a:gd name="connsiteX6" fmla="*/ 212396 w 424352"/>
                <a:gd name="connsiteY6" fmla="*/ 379968 h 556855"/>
                <a:gd name="connsiteX7" fmla="*/ 32767 w 424352"/>
                <a:gd name="connsiteY7" fmla="*/ 234042 h 556855"/>
                <a:gd name="connsiteX8" fmla="*/ 49195 w 424352"/>
                <a:gd name="connsiteY8" fmla="*/ 234042 h 556855"/>
                <a:gd name="connsiteX9" fmla="*/ 16535 w 424352"/>
                <a:gd name="connsiteY9" fmla="*/ 506320 h 556855"/>
                <a:gd name="connsiteX10" fmla="*/ 24059 w 424352"/>
                <a:gd name="connsiteY10" fmla="*/ 530611 h 556855"/>
                <a:gd name="connsiteX11" fmla="*/ 46011 w 424352"/>
                <a:gd name="connsiteY11" fmla="*/ 540566 h 556855"/>
                <a:gd name="connsiteX12" fmla="*/ 378342 w 424352"/>
                <a:gd name="connsiteY12" fmla="*/ 540566 h 556855"/>
                <a:gd name="connsiteX13" fmla="*/ 400342 w 424352"/>
                <a:gd name="connsiteY13" fmla="*/ 530564 h 556855"/>
                <a:gd name="connsiteX14" fmla="*/ 407866 w 424352"/>
                <a:gd name="connsiteY14" fmla="*/ 506320 h 556855"/>
                <a:gd name="connsiteX15" fmla="*/ 375205 w 424352"/>
                <a:gd name="connsiteY15" fmla="*/ 234042 h 556855"/>
                <a:gd name="connsiteX16" fmla="*/ 391632 w 424352"/>
                <a:gd name="connsiteY16" fmla="*/ 234042 h 556855"/>
                <a:gd name="connsiteX17" fmla="*/ 424009 w 424352"/>
                <a:gd name="connsiteY17" fmla="*/ 504368 h 556855"/>
                <a:gd name="connsiteX18" fmla="*/ 378342 w 424352"/>
                <a:gd name="connsiteY18" fmla="*/ 556855 h 556855"/>
                <a:gd name="connsiteX19" fmla="*/ 46011 w 424352"/>
                <a:gd name="connsiteY19" fmla="*/ 556855 h 556855"/>
                <a:gd name="connsiteX20" fmla="*/ 344 w 424352"/>
                <a:gd name="connsiteY20" fmla="*/ 504368 h 556855"/>
                <a:gd name="connsiteX21" fmla="*/ 47881 w 424352"/>
                <a:gd name="connsiteY21" fmla="*/ 172175 h 556855"/>
                <a:gd name="connsiteX22" fmla="*/ 40403 w 424352"/>
                <a:gd name="connsiteY22" fmla="*/ 178843 h 556855"/>
                <a:gd name="connsiteX23" fmla="*/ 35831 w 424352"/>
                <a:gd name="connsiteY23" fmla="*/ 217706 h 556855"/>
                <a:gd name="connsiteX24" fmla="*/ 388569 w 424352"/>
                <a:gd name="connsiteY24" fmla="*/ 217706 h 556855"/>
                <a:gd name="connsiteX25" fmla="*/ 383997 w 424352"/>
                <a:gd name="connsiteY25" fmla="*/ 178843 h 556855"/>
                <a:gd name="connsiteX26" fmla="*/ 376519 w 424352"/>
                <a:gd name="connsiteY26" fmla="*/ 172175 h 556855"/>
                <a:gd name="connsiteX27" fmla="*/ 47833 w 424352"/>
                <a:gd name="connsiteY27" fmla="*/ 155887 h 556855"/>
                <a:gd name="connsiteX28" fmla="*/ 129280 w 424352"/>
                <a:gd name="connsiteY28" fmla="*/ 155887 h 556855"/>
                <a:gd name="connsiteX29" fmla="*/ 131106 w 424352"/>
                <a:gd name="connsiteY29" fmla="*/ 161722 h 556855"/>
                <a:gd name="connsiteX30" fmla="*/ 148201 w 424352"/>
                <a:gd name="connsiteY30" fmla="*/ 161722 h 556855"/>
                <a:gd name="connsiteX31" fmla="*/ 146376 w 424352"/>
                <a:gd name="connsiteY31" fmla="*/ 155887 h 556855"/>
                <a:gd name="connsiteX32" fmla="*/ 178293 w 424352"/>
                <a:gd name="connsiteY32" fmla="*/ 155887 h 556855"/>
                <a:gd name="connsiteX33" fmla="*/ 180105 w 424352"/>
                <a:gd name="connsiteY33" fmla="*/ 161675 h 556855"/>
                <a:gd name="connsiteX34" fmla="*/ 197200 w 424352"/>
                <a:gd name="connsiteY34" fmla="*/ 161675 h 556855"/>
                <a:gd name="connsiteX35" fmla="*/ 195389 w 424352"/>
                <a:gd name="connsiteY35" fmla="*/ 155887 h 556855"/>
                <a:gd name="connsiteX36" fmla="*/ 247164 w 424352"/>
                <a:gd name="connsiteY36" fmla="*/ 155887 h 556855"/>
                <a:gd name="connsiteX37" fmla="*/ 244105 w 424352"/>
                <a:gd name="connsiteY37" fmla="*/ 161722 h 556855"/>
                <a:gd name="connsiteX38" fmla="*/ 262533 w 424352"/>
                <a:gd name="connsiteY38" fmla="*/ 161722 h 556855"/>
                <a:gd name="connsiteX39" fmla="*/ 265587 w 424352"/>
                <a:gd name="connsiteY39" fmla="*/ 155887 h 556855"/>
                <a:gd name="connsiteX40" fmla="*/ 303286 w 424352"/>
                <a:gd name="connsiteY40" fmla="*/ 155887 h 556855"/>
                <a:gd name="connsiteX41" fmla="*/ 300248 w 424352"/>
                <a:gd name="connsiteY41" fmla="*/ 161675 h 556855"/>
                <a:gd name="connsiteX42" fmla="*/ 318676 w 424352"/>
                <a:gd name="connsiteY42" fmla="*/ 161675 h 556855"/>
                <a:gd name="connsiteX43" fmla="*/ 321712 w 424352"/>
                <a:gd name="connsiteY43" fmla="*/ 155887 h 556855"/>
                <a:gd name="connsiteX44" fmla="*/ 376519 w 424352"/>
                <a:gd name="connsiteY44" fmla="*/ 155887 h 556855"/>
                <a:gd name="connsiteX45" fmla="*/ 400190 w 424352"/>
                <a:gd name="connsiteY45" fmla="*/ 176938 h 556855"/>
                <a:gd name="connsiteX46" fmla="*/ 406906 w 424352"/>
                <a:gd name="connsiteY46" fmla="*/ 234042 h 556855"/>
                <a:gd name="connsiteX47" fmla="*/ 391632 w 424352"/>
                <a:gd name="connsiteY47" fmla="*/ 234042 h 556855"/>
                <a:gd name="connsiteX48" fmla="*/ 390295 w 424352"/>
                <a:gd name="connsiteY48" fmla="*/ 222878 h 556855"/>
                <a:gd name="connsiteX49" fmla="*/ 373866 w 424352"/>
                <a:gd name="connsiteY49" fmla="*/ 222878 h 556855"/>
                <a:gd name="connsiteX50" fmla="*/ 375205 w 424352"/>
                <a:gd name="connsiteY50" fmla="*/ 234042 h 556855"/>
                <a:gd name="connsiteX51" fmla="*/ 49195 w 424352"/>
                <a:gd name="connsiteY51" fmla="*/ 234042 h 556855"/>
                <a:gd name="connsiteX52" fmla="*/ 50535 w 424352"/>
                <a:gd name="connsiteY52" fmla="*/ 222878 h 556855"/>
                <a:gd name="connsiteX53" fmla="*/ 34106 w 424352"/>
                <a:gd name="connsiteY53" fmla="*/ 222878 h 556855"/>
                <a:gd name="connsiteX54" fmla="*/ 32767 w 424352"/>
                <a:gd name="connsiteY54" fmla="*/ 234042 h 556855"/>
                <a:gd name="connsiteX55" fmla="*/ 17446 w 424352"/>
                <a:gd name="connsiteY55" fmla="*/ 234042 h 556855"/>
                <a:gd name="connsiteX56" fmla="*/ 24162 w 424352"/>
                <a:gd name="connsiteY56" fmla="*/ 176938 h 556855"/>
                <a:gd name="connsiteX57" fmla="*/ 47833 w 424352"/>
                <a:gd name="connsiteY57" fmla="*/ 155887 h 556855"/>
                <a:gd name="connsiteX58" fmla="*/ 151486 w 424352"/>
                <a:gd name="connsiteY58" fmla="*/ 23026 h 556855"/>
                <a:gd name="connsiteX59" fmla="*/ 183105 w 424352"/>
                <a:gd name="connsiteY59" fmla="*/ 42649 h 556855"/>
                <a:gd name="connsiteX60" fmla="*/ 179534 w 424352"/>
                <a:gd name="connsiteY60" fmla="*/ 79657 h 556855"/>
                <a:gd name="connsiteX61" fmla="*/ 176629 w 424352"/>
                <a:gd name="connsiteY61" fmla="*/ 95946 h 556855"/>
                <a:gd name="connsiteX62" fmla="*/ 195389 w 424352"/>
                <a:gd name="connsiteY62" fmla="*/ 155887 h 556855"/>
                <a:gd name="connsiteX63" fmla="*/ 178293 w 424352"/>
                <a:gd name="connsiteY63" fmla="*/ 155887 h 556855"/>
                <a:gd name="connsiteX64" fmla="*/ 161058 w 424352"/>
                <a:gd name="connsiteY64" fmla="*/ 100852 h 556855"/>
                <a:gd name="connsiteX65" fmla="*/ 166582 w 424352"/>
                <a:gd name="connsiteY65" fmla="*/ 69750 h 556855"/>
                <a:gd name="connsiteX66" fmla="*/ 169534 w 424352"/>
                <a:gd name="connsiteY66" fmla="*/ 52318 h 556855"/>
                <a:gd name="connsiteX67" fmla="*/ 151534 w 424352"/>
                <a:gd name="connsiteY67" fmla="*/ 39363 h 556855"/>
                <a:gd name="connsiteX68" fmla="*/ 146486 w 424352"/>
                <a:gd name="connsiteY68" fmla="*/ 40029 h 556855"/>
                <a:gd name="connsiteX69" fmla="*/ 139772 w 424352"/>
                <a:gd name="connsiteY69" fmla="*/ 43506 h 556855"/>
                <a:gd name="connsiteX70" fmla="*/ 119106 w 424352"/>
                <a:gd name="connsiteY70" fmla="*/ 50746 h 556855"/>
                <a:gd name="connsiteX71" fmla="*/ 116820 w 424352"/>
                <a:gd name="connsiteY71" fmla="*/ 50698 h 556855"/>
                <a:gd name="connsiteX72" fmla="*/ 115487 w 424352"/>
                <a:gd name="connsiteY72" fmla="*/ 50651 h 556855"/>
                <a:gd name="connsiteX73" fmla="*/ 96868 w 424352"/>
                <a:gd name="connsiteY73" fmla="*/ 66607 h 556855"/>
                <a:gd name="connsiteX74" fmla="*/ 109725 w 424352"/>
                <a:gd name="connsiteY74" fmla="*/ 87563 h 556855"/>
                <a:gd name="connsiteX75" fmla="*/ 132010 w 424352"/>
                <a:gd name="connsiteY75" fmla="*/ 109949 h 556855"/>
                <a:gd name="connsiteX76" fmla="*/ 146376 w 424352"/>
                <a:gd name="connsiteY76" fmla="*/ 155887 h 556855"/>
                <a:gd name="connsiteX77" fmla="*/ 129280 w 424352"/>
                <a:gd name="connsiteY77" fmla="*/ 155887 h 556855"/>
                <a:gd name="connsiteX78" fmla="*/ 116439 w 424352"/>
                <a:gd name="connsiteY78" fmla="*/ 114855 h 556855"/>
                <a:gd name="connsiteX79" fmla="*/ 104725 w 424352"/>
                <a:gd name="connsiteY79" fmla="*/ 103091 h 556855"/>
                <a:gd name="connsiteX80" fmla="*/ 80725 w 424352"/>
                <a:gd name="connsiteY80" fmla="*/ 64130 h 556855"/>
                <a:gd name="connsiteX81" fmla="*/ 115487 w 424352"/>
                <a:gd name="connsiteY81" fmla="*/ 34361 h 556855"/>
                <a:gd name="connsiteX82" fmla="*/ 117915 w 424352"/>
                <a:gd name="connsiteY82" fmla="*/ 34457 h 556855"/>
                <a:gd name="connsiteX83" fmla="*/ 119106 w 424352"/>
                <a:gd name="connsiteY83" fmla="*/ 34504 h 556855"/>
                <a:gd name="connsiteX84" fmla="*/ 129534 w 424352"/>
                <a:gd name="connsiteY84" fmla="*/ 30837 h 556855"/>
                <a:gd name="connsiteX85" fmla="*/ 142010 w 424352"/>
                <a:gd name="connsiteY85" fmla="*/ 24407 h 556855"/>
                <a:gd name="connsiteX86" fmla="*/ 151486 w 424352"/>
                <a:gd name="connsiteY86" fmla="*/ 23026 h 556855"/>
                <a:gd name="connsiteX87" fmla="*/ 329295 w 424352"/>
                <a:gd name="connsiteY87" fmla="*/ 319 h 556855"/>
                <a:gd name="connsiteX88" fmla="*/ 352342 w 424352"/>
                <a:gd name="connsiteY88" fmla="*/ 12690 h 556855"/>
                <a:gd name="connsiteX89" fmla="*/ 363581 w 424352"/>
                <a:gd name="connsiteY89" fmla="*/ 18644 h 556855"/>
                <a:gd name="connsiteX90" fmla="*/ 377580 w 424352"/>
                <a:gd name="connsiteY90" fmla="*/ 23121 h 556855"/>
                <a:gd name="connsiteX91" fmla="*/ 395723 w 424352"/>
                <a:gd name="connsiteY91" fmla="*/ 62225 h 556855"/>
                <a:gd name="connsiteX92" fmla="*/ 364342 w 424352"/>
                <a:gd name="connsiteY92" fmla="*/ 91802 h 556855"/>
                <a:gd name="connsiteX93" fmla="*/ 350104 w 424352"/>
                <a:gd name="connsiteY93" fmla="*/ 101757 h 556855"/>
                <a:gd name="connsiteX94" fmla="*/ 321712 w 424352"/>
                <a:gd name="connsiteY94" fmla="*/ 155887 h 556855"/>
                <a:gd name="connsiteX95" fmla="*/ 303286 w 424352"/>
                <a:gd name="connsiteY95" fmla="*/ 155887 h 556855"/>
                <a:gd name="connsiteX96" fmla="*/ 335676 w 424352"/>
                <a:gd name="connsiteY96" fmla="*/ 94184 h 556855"/>
                <a:gd name="connsiteX97" fmla="*/ 362200 w 424352"/>
                <a:gd name="connsiteY97" fmla="*/ 75656 h 556855"/>
                <a:gd name="connsiteX98" fmla="*/ 379723 w 424352"/>
                <a:gd name="connsiteY98" fmla="*/ 59129 h 556855"/>
                <a:gd name="connsiteX99" fmla="*/ 369580 w 424352"/>
                <a:gd name="connsiteY99" fmla="*/ 37314 h 556855"/>
                <a:gd name="connsiteX100" fmla="*/ 361771 w 424352"/>
                <a:gd name="connsiteY100" fmla="*/ 34790 h 556855"/>
                <a:gd name="connsiteX101" fmla="*/ 339962 w 424352"/>
                <a:gd name="connsiteY101" fmla="*/ 23359 h 556855"/>
                <a:gd name="connsiteX102" fmla="*/ 333485 w 424352"/>
                <a:gd name="connsiteY102" fmla="*/ 18358 h 556855"/>
                <a:gd name="connsiteX103" fmla="*/ 324533 w 424352"/>
                <a:gd name="connsiteY103" fmla="*/ 16358 h 556855"/>
                <a:gd name="connsiteX104" fmla="*/ 306152 w 424352"/>
                <a:gd name="connsiteY104" fmla="*/ 46269 h 556855"/>
                <a:gd name="connsiteX105" fmla="*/ 306009 w 424352"/>
                <a:gd name="connsiteY105" fmla="*/ 78657 h 556855"/>
                <a:gd name="connsiteX106" fmla="*/ 265587 w 424352"/>
                <a:gd name="connsiteY106" fmla="*/ 155887 h 556855"/>
                <a:gd name="connsiteX107" fmla="*/ 247164 w 424352"/>
                <a:gd name="connsiteY107" fmla="*/ 155887 h 556855"/>
                <a:gd name="connsiteX108" fmla="*/ 291629 w 424352"/>
                <a:gd name="connsiteY108" fmla="*/ 71084 h 556855"/>
                <a:gd name="connsiteX109" fmla="*/ 291676 w 424352"/>
                <a:gd name="connsiteY109" fmla="*/ 53699 h 556855"/>
                <a:gd name="connsiteX110" fmla="*/ 303819 w 424352"/>
                <a:gd name="connsiteY110" fmla="*/ 6308 h 556855"/>
                <a:gd name="connsiteX111" fmla="*/ 329295 w 424352"/>
                <a:gd name="connsiteY111" fmla="*/ 319 h 55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24352" h="556855">
                  <a:moveTo>
                    <a:pt x="212396" y="379968"/>
                  </a:moveTo>
                  <a:cubicBezTo>
                    <a:pt x="227262" y="379969"/>
                    <a:pt x="242135" y="385636"/>
                    <a:pt x="253494" y="396971"/>
                  </a:cubicBezTo>
                  <a:cubicBezTo>
                    <a:pt x="276165" y="419641"/>
                    <a:pt x="283786" y="458504"/>
                    <a:pt x="253494" y="469030"/>
                  </a:cubicBezTo>
                  <a:cubicBezTo>
                    <a:pt x="238491" y="474221"/>
                    <a:pt x="228489" y="462600"/>
                    <a:pt x="213629" y="462600"/>
                  </a:cubicBezTo>
                  <a:cubicBezTo>
                    <a:pt x="198769" y="462600"/>
                    <a:pt x="184670" y="472506"/>
                    <a:pt x="171334" y="469030"/>
                  </a:cubicBezTo>
                  <a:cubicBezTo>
                    <a:pt x="140281" y="460838"/>
                    <a:pt x="148663" y="419641"/>
                    <a:pt x="171334" y="396971"/>
                  </a:cubicBezTo>
                  <a:cubicBezTo>
                    <a:pt x="182670" y="385636"/>
                    <a:pt x="197530" y="379969"/>
                    <a:pt x="212396" y="379968"/>
                  </a:cubicBezTo>
                  <a:close/>
                  <a:moveTo>
                    <a:pt x="32767" y="234042"/>
                  </a:moveTo>
                  <a:lnTo>
                    <a:pt x="49195" y="234042"/>
                  </a:lnTo>
                  <a:lnTo>
                    <a:pt x="16535" y="506320"/>
                  </a:lnTo>
                  <a:cubicBezTo>
                    <a:pt x="15487" y="515132"/>
                    <a:pt x="18201" y="523943"/>
                    <a:pt x="24059" y="530611"/>
                  </a:cubicBezTo>
                  <a:cubicBezTo>
                    <a:pt x="29582" y="536946"/>
                    <a:pt x="37582" y="540566"/>
                    <a:pt x="46011" y="540566"/>
                  </a:cubicBezTo>
                  <a:lnTo>
                    <a:pt x="378342" y="540566"/>
                  </a:lnTo>
                  <a:cubicBezTo>
                    <a:pt x="386771" y="540566"/>
                    <a:pt x="394771" y="536946"/>
                    <a:pt x="400342" y="530564"/>
                  </a:cubicBezTo>
                  <a:cubicBezTo>
                    <a:pt x="406199" y="523943"/>
                    <a:pt x="408914" y="515084"/>
                    <a:pt x="407866" y="506320"/>
                  </a:cubicBezTo>
                  <a:lnTo>
                    <a:pt x="375205" y="234042"/>
                  </a:lnTo>
                  <a:lnTo>
                    <a:pt x="391632" y="234042"/>
                  </a:lnTo>
                  <a:lnTo>
                    <a:pt x="424009" y="504368"/>
                  </a:lnTo>
                  <a:cubicBezTo>
                    <a:pt x="427342" y="532278"/>
                    <a:pt x="405961" y="556855"/>
                    <a:pt x="378342" y="556855"/>
                  </a:cubicBezTo>
                  <a:lnTo>
                    <a:pt x="46011" y="556855"/>
                  </a:lnTo>
                  <a:cubicBezTo>
                    <a:pt x="18392" y="556855"/>
                    <a:pt x="-2989" y="532278"/>
                    <a:pt x="344" y="504368"/>
                  </a:cubicBezTo>
                  <a:close/>
                  <a:moveTo>
                    <a:pt x="47881" y="172175"/>
                  </a:moveTo>
                  <a:cubicBezTo>
                    <a:pt x="44023" y="172175"/>
                    <a:pt x="40832" y="175033"/>
                    <a:pt x="40403" y="178843"/>
                  </a:cubicBezTo>
                  <a:lnTo>
                    <a:pt x="35831" y="217706"/>
                  </a:lnTo>
                  <a:lnTo>
                    <a:pt x="388569" y="217706"/>
                  </a:lnTo>
                  <a:lnTo>
                    <a:pt x="383997" y="178843"/>
                  </a:lnTo>
                  <a:cubicBezTo>
                    <a:pt x="383520" y="175033"/>
                    <a:pt x="380329" y="172175"/>
                    <a:pt x="376519" y="172175"/>
                  </a:cubicBezTo>
                  <a:close/>
                  <a:moveTo>
                    <a:pt x="47833" y="155887"/>
                  </a:moveTo>
                  <a:lnTo>
                    <a:pt x="129280" y="155887"/>
                  </a:lnTo>
                  <a:lnTo>
                    <a:pt x="131106" y="161722"/>
                  </a:lnTo>
                  <a:lnTo>
                    <a:pt x="148201" y="161722"/>
                  </a:lnTo>
                  <a:lnTo>
                    <a:pt x="146376" y="155887"/>
                  </a:lnTo>
                  <a:lnTo>
                    <a:pt x="178293" y="155887"/>
                  </a:lnTo>
                  <a:lnTo>
                    <a:pt x="180105" y="161675"/>
                  </a:lnTo>
                  <a:lnTo>
                    <a:pt x="197200" y="161675"/>
                  </a:lnTo>
                  <a:lnTo>
                    <a:pt x="195389" y="155887"/>
                  </a:lnTo>
                  <a:lnTo>
                    <a:pt x="247164" y="155887"/>
                  </a:lnTo>
                  <a:lnTo>
                    <a:pt x="244105" y="161722"/>
                  </a:lnTo>
                  <a:lnTo>
                    <a:pt x="262533" y="161722"/>
                  </a:lnTo>
                  <a:lnTo>
                    <a:pt x="265587" y="155887"/>
                  </a:lnTo>
                  <a:lnTo>
                    <a:pt x="303286" y="155887"/>
                  </a:lnTo>
                  <a:lnTo>
                    <a:pt x="300248" y="161675"/>
                  </a:lnTo>
                  <a:lnTo>
                    <a:pt x="318676" y="161675"/>
                  </a:lnTo>
                  <a:lnTo>
                    <a:pt x="321712" y="155887"/>
                  </a:lnTo>
                  <a:lnTo>
                    <a:pt x="376519" y="155887"/>
                  </a:lnTo>
                  <a:cubicBezTo>
                    <a:pt x="388617" y="155887"/>
                    <a:pt x="398809" y="164936"/>
                    <a:pt x="400190" y="176938"/>
                  </a:cubicBezTo>
                  <a:lnTo>
                    <a:pt x="406906" y="234042"/>
                  </a:lnTo>
                  <a:lnTo>
                    <a:pt x="391632" y="234042"/>
                  </a:lnTo>
                  <a:lnTo>
                    <a:pt x="390295" y="222878"/>
                  </a:lnTo>
                  <a:lnTo>
                    <a:pt x="373866" y="222878"/>
                  </a:lnTo>
                  <a:lnTo>
                    <a:pt x="375205" y="234042"/>
                  </a:lnTo>
                  <a:lnTo>
                    <a:pt x="49195" y="234042"/>
                  </a:lnTo>
                  <a:lnTo>
                    <a:pt x="50535" y="222878"/>
                  </a:lnTo>
                  <a:lnTo>
                    <a:pt x="34106" y="222878"/>
                  </a:lnTo>
                  <a:lnTo>
                    <a:pt x="32767" y="234042"/>
                  </a:lnTo>
                  <a:lnTo>
                    <a:pt x="17446" y="234042"/>
                  </a:lnTo>
                  <a:lnTo>
                    <a:pt x="24162" y="176938"/>
                  </a:lnTo>
                  <a:cubicBezTo>
                    <a:pt x="25543" y="164936"/>
                    <a:pt x="35735" y="155887"/>
                    <a:pt x="47833" y="155887"/>
                  </a:cubicBezTo>
                  <a:close/>
                  <a:moveTo>
                    <a:pt x="151486" y="23026"/>
                  </a:moveTo>
                  <a:cubicBezTo>
                    <a:pt x="164915" y="23026"/>
                    <a:pt x="177201" y="30599"/>
                    <a:pt x="183105" y="42649"/>
                  </a:cubicBezTo>
                  <a:cubicBezTo>
                    <a:pt x="189058" y="54652"/>
                    <a:pt x="187677" y="68988"/>
                    <a:pt x="179534" y="79657"/>
                  </a:cubicBezTo>
                  <a:cubicBezTo>
                    <a:pt x="175962" y="84277"/>
                    <a:pt x="174867" y="90374"/>
                    <a:pt x="176629" y="95946"/>
                  </a:cubicBezTo>
                  <a:lnTo>
                    <a:pt x="195389" y="155887"/>
                  </a:lnTo>
                  <a:lnTo>
                    <a:pt x="178293" y="155887"/>
                  </a:lnTo>
                  <a:lnTo>
                    <a:pt x="161058" y="100852"/>
                  </a:lnTo>
                  <a:cubicBezTo>
                    <a:pt x="157772" y="90183"/>
                    <a:pt x="159820" y="78609"/>
                    <a:pt x="166582" y="69750"/>
                  </a:cubicBezTo>
                  <a:cubicBezTo>
                    <a:pt x="170391" y="64749"/>
                    <a:pt x="171486" y="58224"/>
                    <a:pt x="169534" y="52318"/>
                  </a:cubicBezTo>
                  <a:cubicBezTo>
                    <a:pt x="166915" y="44602"/>
                    <a:pt x="159677" y="39363"/>
                    <a:pt x="151534" y="39363"/>
                  </a:cubicBezTo>
                  <a:cubicBezTo>
                    <a:pt x="149820" y="39315"/>
                    <a:pt x="148105" y="39601"/>
                    <a:pt x="146486" y="40029"/>
                  </a:cubicBezTo>
                  <a:cubicBezTo>
                    <a:pt x="144010" y="40744"/>
                    <a:pt x="141725" y="41887"/>
                    <a:pt x="139772" y="43506"/>
                  </a:cubicBezTo>
                  <a:cubicBezTo>
                    <a:pt x="133915" y="48174"/>
                    <a:pt x="126629" y="50746"/>
                    <a:pt x="119106" y="50746"/>
                  </a:cubicBezTo>
                  <a:cubicBezTo>
                    <a:pt x="118344" y="50746"/>
                    <a:pt x="117582" y="50746"/>
                    <a:pt x="116820" y="50698"/>
                  </a:cubicBezTo>
                  <a:cubicBezTo>
                    <a:pt x="116391" y="50651"/>
                    <a:pt x="115915" y="50651"/>
                    <a:pt x="115487" y="50651"/>
                  </a:cubicBezTo>
                  <a:cubicBezTo>
                    <a:pt x="106201" y="50651"/>
                    <a:pt x="98296" y="57414"/>
                    <a:pt x="96868" y="66607"/>
                  </a:cubicBezTo>
                  <a:cubicBezTo>
                    <a:pt x="95439" y="75799"/>
                    <a:pt x="100868" y="84706"/>
                    <a:pt x="109725" y="87563"/>
                  </a:cubicBezTo>
                  <a:cubicBezTo>
                    <a:pt x="120344" y="90945"/>
                    <a:pt x="128677" y="99328"/>
                    <a:pt x="132010" y="109949"/>
                  </a:cubicBezTo>
                  <a:lnTo>
                    <a:pt x="146376" y="155887"/>
                  </a:lnTo>
                  <a:lnTo>
                    <a:pt x="129280" y="155887"/>
                  </a:lnTo>
                  <a:lnTo>
                    <a:pt x="116439" y="114855"/>
                  </a:lnTo>
                  <a:cubicBezTo>
                    <a:pt x="114677" y="109282"/>
                    <a:pt x="110296" y="104900"/>
                    <a:pt x="104725" y="103091"/>
                  </a:cubicBezTo>
                  <a:cubicBezTo>
                    <a:pt x="88201" y="97804"/>
                    <a:pt x="78011" y="81276"/>
                    <a:pt x="80725" y="64130"/>
                  </a:cubicBezTo>
                  <a:cubicBezTo>
                    <a:pt x="83392" y="46983"/>
                    <a:pt x="98153" y="34361"/>
                    <a:pt x="115487" y="34361"/>
                  </a:cubicBezTo>
                  <a:cubicBezTo>
                    <a:pt x="116296" y="34361"/>
                    <a:pt x="117153" y="34409"/>
                    <a:pt x="117915" y="34457"/>
                  </a:cubicBezTo>
                  <a:cubicBezTo>
                    <a:pt x="118344" y="34504"/>
                    <a:pt x="118725" y="34504"/>
                    <a:pt x="119106" y="34504"/>
                  </a:cubicBezTo>
                  <a:cubicBezTo>
                    <a:pt x="122915" y="34504"/>
                    <a:pt x="126582" y="33218"/>
                    <a:pt x="129534" y="30837"/>
                  </a:cubicBezTo>
                  <a:cubicBezTo>
                    <a:pt x="133201" y="27884"/>
                    <a:pt x="137439" y="25693"/>
                    <a:pt x="142010" y="24407"/>
                  </a:cubicBezTo>
                  <a:cubicBezTo>
                    <a:pt x="145106" y="23502"/>
                    <a:pt x="148296" y="23073"/>
                    <a:pt x="151486" y="23026"/>
                  </a:cubicBezTo>
                  <a:close/>
                  <a:moveTo>
                    <a:pt x="329295" y="319"/>
                  </a:moveTo>
                  <a:cubicBezTo>
                    <a:pt x="337962" y="1462"/>
                    <a:pt x="346223" y="5665"/>
                    <a:pt x="352342" y="12690"/>
                  </a:cubicBezTo>
                  <a:cubicBezTo>
                    <a:pt x="355200" y="16024"/>
                    <a:pt x="359247" y="18120"/>
                    <a:pt x="363581" y="18644"/>
                  </a:cubicBezTo>
                  <a:cubicBezTo>
                    <a:pt x="368533" y="19168"/>
                    <a:pt x="373247" y="20692"/>
                    <a:pt x="377580" y="23121"/>
                  </a:cubicBezTo>
                  <a:cubicBezTo>
                    <a:pt x="391390" y="30885"/>
                    <a:pt x="398723" y="46650"/>
                    <a:pt x="395723" y="62225"/>
                  </a:cubicBezTo>
                  <a:cubicBezTo>
                    <a:pt x="392723" y="77799"/>
                    <a:pt x="380104" y="89707"/>
                    <a:pt x="364342" y="91802"/>
                  </a:cubicBezTo>
                  <a:cubicBezTo>
                    <a:pt x="358295" y="92612"/>
                    <a:pt x="352962" y="96327"/>
                    <a:pt x="350104" y="101757"/>
                  </a:cubicBezTo>
                  <a:lnTo>
                    <a:pt x="321712" y="155887"/>
                  </a:lnTo>
                  <a:lnTo>
                    <a:pt x="303286" y="155887"/>
                  </a:lnTo>
                  <a:lnTo>
                    <a:pt x="335676" y="94184"/>
                  </a:lnTo>
                  <a:cubicBezTo>
                    <a:pt x="340962" y="84039"/>
                    <a:pt x="350866" y="77133"/>
                    <a:pt x="362200" y="75656"/>
                  </a:cubicBezTo>
                  <a:cubicBezTo>
                    <a:pt x="370961" y="74513"/>
                    <a:pt x="378057" y="67845"/>
                    <a:pt x="379723" y="59129"/>
                  </a:cubicBezTo>
                  <a:cubicBezTo>
                    <a:pt x="381390" y="50460"/>
                    <a:pt x="377295" y="41649"/>
                    <a:pt x="369580" y="37314"/>
                  </a:cubicBezTo>
                  <a:cubicBezTo>
                    <a:pt x="367200" y="35981"/>
                    <a:pt x="364533" y="35124"/>
                    <a:pt x="361771" y="34790"/>
                  </a:cubicBezTo>
                  <a:cubicBezTo>
                    <a:pt x="353342" y="33885"/>
                    <a:pt x="345533" y="29789"/>
                    <a:pt x="339962" y="23359"/>
                  </a:cubicBezTo>
                  <a:cubicBezTo>
                    <a:pt x="338152" y="21263"/>
                    <a:pt x="335962" y="19596"/>
                    <a:pt x="333485" y="18358"/>
                  </a:cubicBezTo>
                  <a:cubicBezTo>
                    <a:pt x="330676" y="17024"/>
                    <a:pt x="327628" y="16310"/>
                    <a:pt x="324533" y="16358"/>
                  </a:cubicBezTo>
                  <a:cubicBezTo>
                    <a:pt x="309105" y="16262"/>
                    <a:pt x="299105" y="32552"/>
                    <a:pt x="306152" y="46269"/>
                  </a:cubicBezTo>
                  <a:cubicBezTo>
                    <a:pt x="311343" y="56461"/>
                    <a:pt x="311295" y="68512"/>
                    <a:pt x="306009" y="78657"/>
                  </a:cubicBezTo>
                  <a:lnTo>
                    <a:pt x="265587" y="155887"/>
                  </a:lnTo>
                  <a:lnTo>
                    <a:pt x="247164" y="155887"/>
                  </a:lnTo>
                  <a:lnTo>
                    <a:pt x="291629" y="71084"/>
                  </a:lnTo>
                  <a:cubicBezTo>
                    <a:pt x="294438" y="65654"/>
                    <a:pt x="294486" y="59176"/>
                    <a:pt x="291676" y="53699"/>
                  </a:cubicBezTo>
                  <a:cubicBezTo>
                    <a:pt x="283152" y="37124"/>
                    <a:pt x="288390" y="16786"/>
                    <a:pt x="303819" y="6308"/>
                  </a:cubicBezTo>
                  <a:cubicBezTo>
                    <a:pt x="311557" y="1093"/>
                    <a:pt x="320628" y="-824"/>
                    <a:pt x="329295" y="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4" name="组合 4"/>
          <p:cNvGrpSpPr/>
          <p:nvPr/>
        </p:nvGrpSpPr>
        <p:grpSpPr>
          <a:xfrm>
            <a:off x="9091930" y="3266440"/>
            <a:ext cx="635000" cy="635000"/>
            <a:chOff x="1951" y="3688"/>
            <a:chExt cx="1324" cy="1324"/>
          </a:xfrm>
        </p:grpSpPr>
        <p:sp>
          <p:nvSpPr>
            <p:cNvPr id="15" name="椭圆 14"/>
            <p:cNvSpPr/>
            <p:nvPr/>
          </p:nvSpPr>
          <p:spPr>
            <a:xfrm>
              <a:off x="1951" y="3688"/>
              <a:ext cx="1325" cy="1325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iconfont-10795-5191346"/>
            <p:cNvSpPr>
              <a:spLocks noChangeAspect="1"/>
            </p:cNvSpPr>
            <p:nvPr/>
          </p:nvSpPr>
          <p:spPr bwMode="auto">
            <a:xfrm>
              <a:off x="2277" y="3958"/>
              <a:ext cx="671" cy="785"/>
            </a:xfrm>
            <a:custGeom>
              <a:avLst/>
              <a:gdLst>
                <a:gd name="connsiteX0" fmla="*/ 33813 w 481504"/>
                <a:gd name="connsiteY0" fmla="*/ 531368 h 562616"/>
                <a:gd name="connsiteX1" fmla="*/ 111090 w 481504"/>
                <a:gd name="connsiteY1" fmla="*/ 531368 h 562616"/>
                <a:gd name="connsiteX2" fmla="*/ 111090 w 481504"/>
                <a:gd name="connsiteY2" fmla="*/ 538510 h 562616"/>
                <a:gd name="connsiteX3" fmla="*/ 142338 w 481504"/>
                <a:gd name="connsiteY3" fmla="*/ 538510 h 562616"/>
                <a:gd name="connsiteX4" fmla="*/ 142338 w 481504"/>
                <a:gd name="connsiteY4" fmla="*/ 531368 h 562616"/>
                <a:gd name="connsiteX5" fmla="*/ 475453 w 481504"/>
                <a:gd name="connsiteY5" fmla="*/ 531368 h 562616"/>
                <a:gd name="connsiteX6" fmla="*/ 475453 w 481504"/>
                <a:gd name="connsiteY6" fmla="*/ 562616 h 562616"/>
                <a:gd name="connsiteX7" fmla="*/ 33813 w 481504"/>
                <a:gd name="connsiteY7" fmla="*/ 562616 h 562616"/>
                <a:gd name="connsiteX8" fmla="*/ 349418 w 481504"/>
                <a:gd name="connsiteY8" fmla="*/ 367903 h 562616"/>
                <a:gd name="connsiteX9" fmla="*/ 317696 w 481504"/>
                <a:gd name="connsiteY9" fmla="*/ 381046 h 562616"/>
                <a:gd name="connsiteX10" fmla="*/ 312124 w 481504"/>
                <a:gd name="connsiteY10" fmla="*/ 437665 h 562616"/>
                <a:gd name="connsiteX11" fmla="*/ 366612 w 481504"/>
                <a:gd name="connsiteY11" fmla="*/ 454141 h 562616"/>
                <a:gd name="connsiteX12" fmla="*/ 393428 w 481504"/>
                <a:gd name="connsiteY12" fmla="*/ 403998 h 562616"/>
                <a:gd name="connsiteX13" fmla="*/ 349418 w 481504"/>
                <a:gd name="connsiteY13" fmla="*/ 367903 h 562616"/>
                <a:gd name="connsiteX14" fmla="*/ 349418 w 481504"/>
                <a:gd name="connsiteY14" fmla="*/ 351570 h 562616"/>
                <a:gd name="connsiteX15" fmla="*/ 392666 w 481504"/>
                <a:gd name="connsiteY15" fmla="*/ 369475 h 562616"/>
                <a:gd name="connsiteX16" fmla="*/ 400286 w 481504"/>
                <a:gd name="connsiteY16" fmla="*/ 446712 h 562616"/>
                <a:gd name="connsiteX17" fmla="*/ 326032 w 481504"/>
                <a:gd name="connsiteY17" fmla="*/ 469236 h 562616"/>
                <a:gd name="connsiteX18" fmla="*/ 289452 w 481504"/>
                <a:gd name="connsiteY18" fmla="*/ 400808 h 562616"/>
                <a:gd name="connsiteX19" fmla="*/ 349418 w 481504"/>
                <a:gd name="connsiteY19" fmla="*/ 351570 h 562616"/>
                <a:gd name="connsiteX20" fmla="*/ 250051 w 481504"/>
                <a:gd name="connsiteY20" fmla="*/ 326138 h 562616"/>
                <a:gd name="connsiteX21" fmla="*/ 233621 w 481504"/>
                <a:gd name="connsiteY21" fmla="*/ 412748 h 562616"/>
                <a:gd name="connsiteX22" fmla="*/ 250003 w 481504"/>
                <a:gd name="connsiteY22" fmla="*/ 499311 h 562616"/>
                <a:gd name="connsiteX23" fmla="*/ 449120 w 481504"/>
                <a:gd name="connsiteY23" fmla="*/ 499311 h 562616"/>
                <a:gd name="connsiteX24" fmla="*/ 465169 w 481504"/>
                <a:gd name="connsiteY24" fmla="*/ 412748 h 562616"/>
                <a:gd name="connsiteX25" fmla="*/ 449120 w 481504"/>
                <a:gd name="connsiteY25" fmla="*/ 326138 h 562616"/>
                <a:gd name="connsiteX26" fmla="*/ 238478 w 481504"/>
                <a:gd name="connsiteY26" fmla="*/ 309854 h 562616"/>
                <a:gd name="connsiteX27" fmla="*/ 333795 w 481504"/>
                <a:gd name="connsiteY27" fmla="*/ 309854 h 562616"/>
                <a:gd name="connsiteX28" fmla="*/ 333795 w 481504"/>
                <a:gd name="connsiteY28" fmla="*/ 317951 h 562616"/>
                <a:gd name="connsiteX29" fmla="*/ 365088 w 481504"/>
                <a:gd name="connsiteY29" fmla="*/ 317951 h 562616"/>
                <a:gd name="connsiteX30" fmla="*/ 365088 w 481504"/>
                <a:gd name="connsiteY30" fmla="*/ 309854 h 562616"/>
                <a:gd name="connsiteX31" fmla="*/ 460311 w 481504"/>
                <a:gd name="connsiteY31" fmla="*/ 309854 h 562616"/>
                <a:gd name="connsiteX32" fmla="*/ 481504 w 481504"/>
                <a:gd name="connsiteY32" fmla="*/ 412748 h 562616"/>
                <a:gd name="connsiteX33" fmla="*/ 460311 w 481504"/>
                <a:gd name="connsiteY33" fmla="*/ 515595 h 562616"/>
                <a:gd name="connsiteX34" fmla="*/ 238478 w 481504"/>
                <a:gd name="connsiteY34" fmla="*/ 515595 h 562616"/>
                <a:gd name="connsiteX35" fmla="*/ 217333 w 481504"/>
                <a:gd name="connsiteY35" fmla="*/ 412748 h 562616"/>
                <a:gd name="connsiteX36" fmla="*/ 238478 w 481504"/>
                <a:gd name="connsiteY36" fmla="*/ 309854 h 562616"/>
                <a:gd name="connsiteX37" fmla="*/ 333795 w 481504"/>
                <a:gd name="connsiteY37" fmla="*/ 223351 h 562616"/>
                <a:gd name="connsiteX38" fmla="*/ 365088 w 481504"/>
                <a:gd name="connsiteY38" fmla="*/ 223351 h 562616"/>
                <a:gd name="connsiteX39" fmla="*/ 365088 w 481504"/>
                <a:gd name="connsiteY39" fmla="*/ 309854 h 562616"/>
                <a:gd name="connsiteX40" fmla="*/ 333795 w 481504"/>
                <a:gd name="connsiteY40" fmla="*/ 309854 h 562616"/>
                <a:gd name="connsiteX41" fmla="*/ 142338 w 481504"/>
                <a:gd name="connsiteY41" fmla="*/ 192103 h 562616"/>
                <a:gd name="connsiteX42" fmla="*/ 419305 w 481504"/>
                <a:gd name="connsiteY42" fmla="*/ 192103 h 562616"/>
                <a:gd name="connsiteX43" fmla="*/ 419305 w 481504"/>
                <a:gd name="connsiteY43" fmla="*/ 223351 h 562616"/>
                <a:gd name="connsiteX44" fmla="*/ 365088 w 481504"/>
                <a:gd name="connsiteY44" fmla="*/ 223351 h 562616"/>
                <a:gd name="connsiteX45" fmla="*/ 365088 w 481504"/>
                <a:gd name="connsiteY45" fmla="*/ 215427 h 562616"/>
                <a:gd name="connsiteX46" fmla="*/ 333795 w 481504"/>
                <a:gd name="connsiteY46" fmla="*/ 215427 h 562616"/>
                <a:gd name="connsiteX47" fmla="*/ 333795 w 481504"/>
                <a:gd name="connsiteY47" fmla="*/ 223351 h 562616"/>
                <a:gd name="connsiteX48" fmla="*/ 142338 w 481504"/>
                <a:gd name="connsiteY48" fmla="*/ 223351 h 562616"/>
                <a:gd name="connsiteX49" fmla="*/ 111090 w 481504"/>
                <a:gd name="connsiteY49" fmla="*/ 68285 h 562616"/>
                <a:gd name="connsiteX50" fmla="*/ 142338 w 481504"/>
                <a:gd name="connsiteY50" fmla="*/ 68285 h 562616"/>
                <a:gd name="connsiteX51" fmla="*/ 142338 w 481504"/>
                <a:gd name="connsiteY51" fmla="*/ 192103 h 562616"/>
                <a:gd name="connsiteX52" fmla="*/ 113371 w 481504"/>
                <a:gd name="connsiteY52" fmla="*/ 192103 h 562616"/>
                <a:gd name="connsiteX53" fmla="*/ 113371 w 481504"/>
                <a:gd name="connsiteY53" fmla="*/ 223351 h 562616"/>
                <a:gd name="connsiteX54" fmla="*/ 142338 w 481504"/>
                <a:gd name="connsiteY54" fmla="*/ 223351 h 562616"/>
                <a:gd name="connsiteX55" fmla="*/ 142338 w 481504"/>
                <a:gd name="connsiteY55" fmla="*/ 531368 h 562616"/>
                <a:gd name="connsiteX56" fmla="*/ 111090 w 481504"/>
                <a:gd name="connsiteY56" fmla="*/ 531368 h 562616"/>
                <a:gd name="connsiteX57" fmla="*/ 18676 w 481504"/>
                <a:gd name="connsiteY57" fmla="*/ 16285 h 562616"/>
                <a:gd name="connsiteX58" fmla="*/ 20724 w 481504"/>
                <a:gd name="connsiteY58" fmla="*/ 26238 h 562616"/>
                <a:gd name="connsiteX59" fmla="*/ 52350 w 481504"/>
                <a:gd name="connsiteY59" fmla="*/ 51999 h 562616"/>
                <a:gd name="connsiteX60" fmla="*/ 201098 w 481504"/>
                <a:gd name="connsiteY60" fmla="*/ 51999 h 562616"/>
                <a:gd name="connsiteX61" fmla="*/ 232725 w 481504"/>
                <a:gd name="connsiteY61" fmla="*/ 26238 h 562616"/>
                <a:gd name="connsiteX62" fmla="*/ 234773 w 481504"/>
                <a:gd name="connsiteY62" fmla="*/ 16285 h 562616"/>
                <a:gd name="connsiteX63" fmla="*/ 6197 w 481504"/>
                <a:gd name="connsiteY63" fmla="*/ 0 h 562616"/>
                <a:gd name="connsiteX64" fmla="*/ 247204 w 481504"/>
                <a:gd name="connsiteY64" fmla="*/ 0 h 562616"/>
                <a:gd name="connsiteX65" fmla="*/ 253253 w 481504"/>
                <a:gd name="connsiteY65" fmla="*/ 7476 h 562616"/>
                <a:gd name="connsiteX66" fmla="*/ 248681 w 481504"/>
                <a:gd name="connsiteY66" fmla="*/ 29571 h 562616"/>
                <a:gd name="connsiteX67" fmla="*/ 201098 w 481504"/>
                <a:gd name="connsiteY67" fmla="*/ 68285 h 562616"/>
                <a:gd name="connsiteX68" fmla="*/ 142338 w 481504"/>
                <a:gd name="connsiteY68" fmla="*/ 68285 h 562616"/>
                <a:gd name="connsiteX69" fmla="*/ 142338 w 481504"/>
                <a:gd name="connsiteY69" fmla="*/ 63341 h 562616"/>
                <a:gd name="connsiteX70" fmla="*/ 111090 w 481504"/>
                <a:gd name="connsiteY70" fmla="*/ 63341 h 562616"/>
                <a:gd name="connsiteX71" fmla="*/ 111090 w 481504"/>
                <a:gd name="connsiteY71" fmla="*/ 68285 h 562616"/>
                <a:gd name="connsiteX72" fmla="*/ 52303 w 481504"/>
                <a:gd name="connsiteY72" fmla="*/ 68285 h 562616"/>
                <a:gd name="connsiteX73" fmla="*/ 4721 w 481504"/>
                <a:gd name="connsiteY73" fmla="*/ 29571 h 562616"/>
                <a:gd name="connsiteX74" fmla="*/ 148 w 481504"/>
                <a:gd name="connsiteY74" fmla="*/ 7476 h 562616"/>
                <a:gd name="connsiteX75" fmla="*/ 6197 w 481504"/>
                <a:gd name="connsiteY75" fmla="*/ 0 h 56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1504" h="562616">
                  <a:moveTo>
                    <a:pt x="33813" y="531368"/>
                  </a:moveTo>
                  <a:lnTo>
                    <a:pt x="111090" y="531368"/>
                  </a:lnTo>
                  <a:lnTo>
                    <a:pt x="111090" y="538510"/>
                  </a:lnTo>
                  <a:lnTo>
                    <a:pt x="142338" y="538510"/>
                  </a:lnTo>
                  <a:lnTo>
                    <a:pt x="142338" y="531368"/>
                  </a:lnTo>
                  <a:lnTo>
                    <a:pt x="475453" y="531368"/>
                  </a:lnTo>
                  <a:lnTo>
                    <a:pt x="475453" y="562616"/>
                  </a:lnTo>
                  <a:lnTo>
                    <a:pt x="33813" y="562616"/>
                  </a:lnTo>
                  <a:close/>
                  <a:moveTo>
                    <a:pt x="349418" y="367903"/>
                  </a:moveTo>
                  <a:cubicBezTo>
                    <a:pt x="337510" y="367856"/>
                    <a:pt x="326127" y="372570"/>
                    <a:pt x="317696" y="381046"/>
                  </a:cubicBezTo>
                  <a:cubicBezTo>
                    <a:pt x="302598" y="396141"/>
                    <a:pt x="300264" y="419855"/>
                    <a:pt x="312124" y="437665"/>
                  </a:cubicBezTo>
                  <a:cubicBezTo>
                    <a:pt x="324031" y="455427"/>
                    <a:pt x="346798" y="462331"/>
                    <a:pt x="366612" y="454141"/>
                  </a:cubicBezTo>
                  <a:cubicBezTo>
                    <a:pt x="386378" y="445951"/>
                    <a:pt x="397619" y="424951"/>
                    <a:pt x="393428" y="403998"/>
                  </a:cubicBezTo>
                  <a:cubicBezTo>
                    <a:pt x="389236" y="382998"/>
                    <a:pt x="370851" y="367903"/>
                    <a:pt x="349418" y="367903"/>
                  </a:cubicBezTo>
                  <a:close/>
                  <a:moveTo>
                    <a:pt x="349418" y="351570"/>
                  </a:moveTo>
                  <a:cubicBezTo>
                    <a:pt x="365660" y="351570"/>
                    <a:pt x="381234" y="357998"/>
                    <a:pt x="392666" y="369475"/>
                  </a:cubicBezTo>
                  <a:cubicBezTo>
                    <a:pt x="413337" y="390141"/>
                    <a:pt x="416528" y="422474"/>
                    <a:pt x="400286" y="446712"/>
                  </a:cubicBezTo>
                  <a:cubicBezTo>
                    <a:pt x="384092" y="470950"/>
                    <a:pt x="352990" y="480379"/>
                    <a:pt x="326032" y="469236"/>
                  </a:cubicBezTo>
                  <a:cubicBezTo>
                    <a:pt x="299073" y="458046"/>
                    <a:pt x="283736" y="429427"/>
                    <a:pt x="289452" y="400808"/>
                  </a:cubicBezTo>
                  <a:cubicBezTo>
                    <a:pt x="295120" y="372189"/>
                    <a:pt x="320268" y="351570"/>
                    <a:pt x="349418" y="351570"/>
                  </a:cubicBezTo>
                  <a:close/>
                  <a:moveTo>
                    <a:pt x="250051" y="326138"/>
                  </a:moveTo>
                  <a:cubicBezTo>
                    <a:pt x="244241" y="343612"/>
                    <a:pt x="233621" y="380085"/>
                    <a:pt x="233621" y="412748"/>
                  </a:cubicBezTo>
                  <a:cubicBezTo>
                    <a:pt x="233621" y="445364"/>
                    <a:pt x="244241" y="481837"/>
                    <a:pt x="250003" y="499311"/>
                  </a:cubicBezTo>
                  <a:lnTo>
                    <a:pt x="449120" y="499311"/>
                  </a:lnTo>
                  <a:cubicBezTo>
                    <a:pt x="454882" y="483265"/>
                    <a:pt x="465169" y="449316"/>
                    <a:pt x="465169" y="412748"/>
                  </a:cubicBezTo>
                  <a:cubicBezTo>
                    <a:pt x="465169" y="376133"/>
                    <a:pt x="454882" y="342232"/>
                    <a:pt x="449120" y="326138"/>
                  </a:cubicBezTo>
                  <a:close/>
                  <a:moveTo>
                    <a:pt x="238478" y="309854"/>
                  </a:moveTo>
                  <a:lnTo>
                    <a:pt x="333795" y="309854"/>
                  </a:lnTo>
                  <a:lnTo>
                    <a:pt x="333795" y="317951"/>
                  </a:lnTo>
                  <a:lnTo>
                    <a:pt x="365088" y="317951"/>
                  </a:lnTo>
                  <a:lnTo>
                    <a:pt x="365088" y="309854"/>
                  </a:lnTo>
                  <a:lnTo>
                    <a:pt x="460311" y="309854"/>
                  </a:lnTo>
                  <a:cubicBezTo>
                    <a:pt x="460311" y="309854"/>
                    <a:pt x="481504" y="357944"/>
                    <a:pt x="481504" y="412748"/>
                  </a:cubicBezTo>
                  <a:cubicBezTo>
                    <a:pt x="481504" y="467505"/>
                    <a:pt x="460311" y="515595"/>
                    <a:pt x="460311" y="515595"/>
                  </a:cubicBezTo>
                  <a:lnTo>
                    <a:pt x="238478" y="515595"/>
                  </a:lnTo>
                  <a:cubicBezTo>
                    <a:pt x="238478" y="515595"/>
                    <a:pt x="217333" y="461077"/>
                    <a:pt x="217333" y="412748"/>
                  </a:cubicBezTo>
                  <a:cubicBezTo>
                    <a:pt x="217333" y="364372"/>
                    <a:pt x="238478" y="309854"/>
                    <a:pt x="238478" y="309854"/>
                  </a:cubicBezTo>
                  <a:close/>
                  <a:moveTo>
                    <a:pt x="333795" y="223351"/>
                  </a:moveTo>
                  <a:lnTo>
                    <a:pt x="365088" y="223351"/>
                  </a:lnTo>
                  <a:lnTo>
                    <a:pt x="365088" y="309854"/>
                  </a:lnTo>
                  <a:lnTo>
                    <a:pt x="333795" y="309854"/>
                  </a:lnTo>
                  <a:close/>
                  <a:moveTo>
                    <a:pt x="142338" y="192103"/>
                  </a:moveTo>
                  <a:lnTo>
                    <a:pt x="419305" y="192103"/>
                  </a:lnTo>
                  <a:lnTo>
                    <a:pt x="419305" y="223351"/>
                  </a:lnTo>
                  <a:lnTo>
                    <a:pt x="365088" y="223351"/>
                  </a:lnTo>
                  <a:lnTo>
                    <a:pt x="365088" y="215427"/>
                  </a:lnTo>
                  <a:lnTo>
                    <a:pt x="333795" y="215427"/>
                  </a:lnTo>
                  <a:lnTo>
                    <a:pt x="333795" y="223351"/>
                  </a:lnTo>
                  <a:lnTo>
                    <a:pt x="142338" y="223351"/>
                  </a:lnTo>
                  <a:close/>
                  <a:moveTo>
                    <a:pt x="111090" y="68285"/>
                  </a:moveTo>
                  <a:lnTo>
                    <a:pt x="142338" y="68285"/>
                  </a:lnTo>
                  <a:lnTo>
                    <a:pt x="142338" y="192103"/>
                  </a:lnTo>
                  <a:lnTo>
                    <a:pt x="113371" y="192103"/>
                  </a:lnTo>
                  <a:lnTo>
                    <a:pt x="113371" y="223351"/>
                  </a:lnTo>
                  <a:lnTo>
                    <a:pt x="142338" y="223351"/>
                  </a:lnTo>
                  <a:lnTo>
                    <a:pt x="142338" y="531368"/>
                  </a:lnTo>
                  <a:lnTo>
                    <a:pt x="111090" y="531368"/>
                  </a:lnTo>
                  <a:close/>
                  <a:moveTo>
                    <a:pt x="18676" y="16285"/>
                  </a:moveTo>
                  <a:lnTo>
                    <a:pt x="20724" y="26238"/>
                  </a:lnTo>
                  <a:cubicBezTo>
                    <a:pt x="23820" y="41238"/>
                    <a:pt x="37014" y="51999"/>
                    <a:pt x="52350" y="51999"/>
                  </a:cubicBezTo>
                  <a:lnTo>
                    <a:pt x="201098" y="51999"/>
                  </a:lnTo>
                  <a:cubicBezTo>
                    <a:pt x="216435" y="51999"/>
                    <a:pt x="229629" y="41238"/>
                    <a:pt x="232725" y="26238"/>
                  </a:cubicBezTo>
                  <a:lnTo>
                    <a:pt x="234773" y="16285"/>
                  </a:lnTo>
                  <a:close/>
                  <a:moveTo>
                    <a:pt x="6197" y="0"/>
                  </a:moveTo>
                  <a:lnTo>
                    <a:pt x="247204" y="0"/>
                  </a:lnTo>
                  <a:cubicBezTo>
                    <a:pt x="251110" y="0"/>
                    <a:pt x="254063" y="3619"/>
                    <a:pt x="253253" y="7476"/>
                  </a:cubicBezTo>
                  <a:lnTo>
                    <a:pt x="248681" y="29571"/>
                  </a:lnTo>
                  <a:cubicBezTo>
                    <a:pt x="244013" y="52142"/>
                    <a:pt x="224104" y="68285"/>
                    <a:pt x="201098" y="68285"/>
                  </a:cubicBezTo>
                  <a:lnTo>
                    <a:pt x="142338" y="68285"/>
                  </a:lnTo>
                  <a:lnTo>
                    <a:pt x="142338" y="63341"/>
                  </a:lnTo>
                  <a:lnTo>
                    <a:pt x="111090" y="63341"/>
                  </a:lnTo>
                  <a:lnTo>
                    <a:pt x="111090" y="68285"/>
                  </a:lnTo>
                  <a:lnTo>
                    <a:pt x="52303" y="68285"/>
                  </a:lnTo>
                  <a:cubicBezTo>
                    <a:pt x="29250" y="68285"/>
                    <a:pt x="9388" y="52142"/>
                    <a:pt x="4721" y="29571"/>
                  </a:cubicBezTo>
                  <a:lnTo>
                    <a:pt x="148" y="7476"/>
                  </a:lnTo>
                  <a:cubicBezTo>
                    <a:pt x="-709" y="3619"/>
                    <a:pt x="2244" y="-48"/>
                    <a:pt x="61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7" name="组合 15"/>
          <p:cNvGrpSpPr/>
          <p:nvPr/>
        </p:nvGrpSpPr>
        <p:grpSpPr>
          <a:xfrm>
            <a:off x="10274935" y="3266440"/>
            <a:ext cx="635000" cy="635000"/>
            <a:chOff x="1951" y="3688"/>
            <a:chExt cx="1324" cy="1324"/>
          </a:xfrm>
        </p:grpSpPr>
        <p:sp>
          <p:nvSpPr>
            <p:cNvPr id="18" name="椭圆 17"/>
            <p:cNvSpPr/>
            <p:nvPr/>
          </p:nvSpPr>
          <p:spPr>
            <a:xfrm>
              <a:off x="1951" y="3688"/>
              <a:ext cx="1325" cy="1325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iconfont-10795-5191346"/>
            <p:cNvSpPr>
              <a:spLocks noChangeAspect="1"/>
            </p:cNvSpPr>
            <p:nvPr/>
          </p:nvSpPr>
          <p:spPr bwMode="auto">
            <a:xfrm>
              <a:off x="2254" y="3958"/>
              <a:ext cx="716" cy="785"/>
            </a:xfrm>
            <a:custGeom>
              <a:avLst/>
              <a:gdLst>
                <a:gd name="T0" fmla="*/ 8015 w 8467"/>
                <a:gd name="T1" fmla="*/ 4267 h 9281"/>
                <a:gd name="T2" fmla="*/ 6151 w 8467"/>
                <a:gd name="T3" fmla="*/ 0 h 9281"/>
                <a:gd name="T4" fmla="*/ 4287 w 8467"/>
                <a:gd name="T5" fmla="*/ 4139 h 9281"/>
                <a:gd name="T6" fmla="*/ 0 w 8467"/>
                <a:gd name="T7" fmla="*/ 6040 h 9281"/>
                <a:gd name="T8" fmla="*/ 2637 w 8467"/>
                <a:gd name="T9" fmla="*/ 9262 h 9281"/>
                <a:gd name="T10" fmla="*/ 8451 w 8467"/>
                <a:gd name="T11" fmla="*/ 7384 h 9281"/>
                <a:gd name="T12" fmla="*/ 8465 w 8467"/>
                <a:gd name="T13" fmla="*/ 5056 h 9281"/>
                <a:gd name="T14" fmla="*/ 5007 w 8467"/>
                <a:gd name="T15" fmla="*/ 5215 h 9281"/>
                <a:gd name="T16" fmla="*/ 4877 w 8467"/>
                <a:gd name="T17" fmla="*/ 4051 h 9281"/>
                <a:gd name="T18" fmla="*/ 7765 w 8467"/>
                <a:gd name="T19" fmla="*/ 3875 h 9281"/>
                <a:gd name="T20" fmla="*/ 5022 w 8467"/>
                <a:gd name="T21" fmla="*/ 5221 h 9281"/>
                <a:gd name="T22" fmla="*/ 2977 w 8467"/>
                <a:gd name="T23" fmla="*/ 5706 h 9281"/>
                <a:gd name="T24" fmla="*/ 1552 w 8467"/>
                <a:gd name="T25" fmla="*/ 5686 h 9281"/>
                <a:gd name="T26" fmla="*/ 4511 w 8467"/>
                <a:gd name="T27" fmla="*/ 5892 h 9281"/>
                <a:gd name="T28" fmla="*/ 4074 w 8467"/>
                <a:gd name="T29" fmla="*/ 6233 h 9281"/>
                <a:gd name="T30" fmla="*/ 2986 w 8467"/>
                <a:gd name="T31" fmla="*/ 5955 h 9281"/>
                <a:gd name="T32" fmla="*/ 4049 w 8467"/>
                <a:gd name="T33" fmla="*/ 5326 h 9281"/>
                <a:gd name="T34" fmla="*/ 4456 w 8467"/>
                <a:gd name="T35" fmla="*/ 5484 h 9281"/>
                <a:gd name="T36" fmla="*/ 6150 w 8467"/>
                <a:gd name="T37" fmla="*/ 3998 h 9281"/>
                <a:gd name="T38" fmla="*/ 4536 w 8467"/>
                <a:gd name="T39" fmla="*/ 3067 h 9281"/>
                <a:gd name="T40" fmla="*/ 6150 w 8467"/>
                <a:gd name="T41" fmla="*/ 1560 h 9281"/>
                <a:gd name="T42" fmla="*/ 7764 w 8467"/>
                <a:gd name="T43" fmla="*/ 3067 h 9281"/>
                <a:gd name="T44" fmla="*/ 4876 w 8467"/>
                <a:gd name="T45" fmla="*/ 2891 h 9281"/>
                <a:gd name="T46" fmla="*/ 7765 w 8467"/>
                <a:gd name="T47" fmla="*/ 778 h 9281"/>
                <a:gd name="T48" fmla="*/ 6150 w 8467"/>
                <a:gd name="T49" fmla="*/ 250 h 9281"/>
                <a:gd name="T50" fmla="*/ 2655 w 8467"/>
                <a:gd name="T51" fmla="*/ 9011 h 9281"/>
                <a:gd name="T52" fmla="*/ 942 w 8467"/>
                <a:gd name="T53" fmla="*/ 6940 h 9281"/>
                <a:gd name="T54" fmla="*/ 1047 w 8467"/>
                <a:gd name="T55" fmla="*/ 6712 h 9281"/>
                <a:gd name="T56" fmla="*/ 3658 w 8467"/>
                <a:gd name="T57" fmla="*/ 4856 h 9281"/>
                <a:gd name="T58" fmla="*/ 4287 w 8467"/>
                <a:gd name="T59" fmla="*/ 4854 h 9281"/>
                <a:gd name="T60" fmla="*/ 2785 w 8467"/>
                <a:gd name="T61" fmla="*/ 5209 h 9281"/>
                <a:gd name="T62" fmla="*/ 1507 w 8467"/>
                <a:gd name="T63" fmla="*/ 6572 h 9281"/>
                <a:gd name="T64" fmla="*/ 4165 w 8467"/>
                <a:gd name="T65" fmla="*/ 6467 h 9281"/>
                <a:gd name="T66" fmla="*/ 5027 w 8467"/>
                <a:gd name="T67" fmla="*/ 5484 h 9281"/>
                <a:gd name="T68" fmla="*/ 8016 w 8467"/>
                <a:gd name="T69" fmla="*/ 4852 h 9281"/>
                <a:gd name="T70" fmla="*/ 8216 w 8467"/>
                <a:gd name="T71" fmla="*/ 5034 h 9281"/>
                <a:gd name="T72" fmla="*/ 6046 w 8467"/>
                <a:gd name="T73" fmla="*/ 5915 h 9281"/>
                <a:gd name="T74" fmla="*/ 1692 w 8467"/>
                <a:gd name="T75" fmla="*/ 6937 h 9281"/>
                <a:gd name="T76" fmla="*/ 2741 w 8467"/>
                <a:gd name="T77" fmla="*/ 7322 h 9281"/>
                <a:gd name="T78" fmla="*/ 6140 w 8467"/>
                <a:gd name="T79" fmla="*/ 6165 h 9281"/>
                <a:gd name="T80" fmla="*/ 8215 w 8467"/>
                <a:gd name="T81" fmla="*/ 7286 h 9281"/>
                <a:gd name="T82" fmla="*/ 1211 w 8467"/>
                <a:gd name="T83" fmla="*/ 6944 h 9281"/>
                <a:gd name="T84" fmla="*/ 1329 w 8467"/>
                <a:gd name="T85" fmla="*/ 6826 h 9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67" h="9281">
                  <a:moveTo>
                    <a:pt x="8465" y="5056"/>
                  </a:moveTo>
                  <a:lnTo>
                    <a:pt x="8465" y="4900"/>
                  </a:lnTo>
                  <a:cubicBezTo>
                    <a:pt x="8465" y="4622"/>
                    <a:pt x="8224" y="4334"/>
                    <a:pt x="8015" y="4267"/>
                  </a:cubicBezTo>
                  <a:lnTo>
                    <a:pt x="8015" y="780"/>
                  </a:lnTo>
                  <a:cubicBezTo>
                    <a:pt x="8015" y="550"/>
                    <a:pt x="7805" y="343"/>
                    <a:pt x="7425" y="200"/>
                  </a:cubicBezTo>
                  <a:cubicBezTo>
                    <a:pt x="7082" y="71"/>
                    <a:pt x="6630" y="0"/>
                    <a:pt x="6151" y="0"/>
                  </a:cubicBezTo>
                  <a:cubicBezTo>
                    <a:pt x="5672" y="0"/>
                    <a:pt x="5220" y="71"/>
                    <a:pt x="4877" y="200"/>
                  </a:cubicBezTo>
                  <a:cubicBezTo>
                    <a:pt x="4496" y="343"/>
                    <a:pt x="4287" y="548"/>
                    <a:pt x="4287" y="780"/>
                  </a:cubicBezTo>
                  <a:lnTo>
                    <a:pt x="4287" y="4139"/>
                  </a:lnTo>
                  <a:cubicBezTo>
                    <a:pt x="3976" y="4230"/>
                    <a:pt x="3717" y="4489"/>
                    <a:pt x="3617" y="4601"/>
                  </a:cubicBezTo>
                  <a:cubicBezTo>
                    <a:pt x="1756" y="4446"/>
                    <a:pt x="805" y="5035"/>
                    <a:pt x="402" y="5402"/>
                  </a:cubicBezTo>
                  <a:cubicBezTo>
                    <a:pt x="157" y="5626"/>
                    <a:pt x="0" y="5876"/>
                    <a:pt x="0" y="6040"/>
                  </a:cubicBezTo>
                  <a:cubicBezTo>
                    <a:pt x="0" y="6324"/>
                    <a:pt x="75" y="7962"/>
                    <a:pt x="100" y="8429"/>
                  </a:cubicBezTo>
                  <a:cubicBezTo>
                    <a:pt x="102" y="8467"/>
                    <a:pt x="122" y="8504"/>
                    <a:pt x="155" y="8526"/>
                  </a:cubicBezTo>
                  <a:cubicBezTo>
                    <a:pt x="599" y="8822"/>
                    <a:pt x="1565" y="9179"/>
                    <a:pt x="2637" y="9262"/>
                  </a:cubicBezTo>
                  <a:cubicBezTo>
                    <a:pt x="2784" y="9274"/>
                    <a:pt x="2940" y="9281"/>
                    <a:pt x="3105" y="9281"/>
                  </a:cubicBezTo>
                  <a:cubicBezTo>
                    <a:pt x="4007" y="9281"/>
                    <a:pt x="5148" y="9074"/>
                    <a:pt x="6161" y="8265"/>
                  </a:cubicBezTo>
                  <a:cubicBezTo>
                    <a:pt x="6456" y="8271"/>
                    <a:pt x="7954" y="8257"/>
                    <a:pt x="8451" y="7384"/>
                  </a:cubicBezTo>
                  <a:cubicBezTo>
                    <a:pt x="8462" y="7365"/>
                    <a:pt x="8467" y="7344"/>
                    <a:pt x="8467" y="7322"/>
                  </a:cubicBezTo>
                  <a:lnTo>
                    <a:pt x="8467" y="5056"/>
                  </a:lnTo>
                  <a:cubicBezTo>
                    <a:pt x="8465" y="5057"/>
                    <a:pt x="8465" y="5056"/>
                    <a:pt x="8465" y="5056"/>
                  </a:cubicBezTo>
                  <a:close/>
                  <a:moveTo>
                    <a:pt x="5022" y="5221"/>
                  </a:moveTo>
                  <a:lnTo>
                    <a:pt x="5017" y="5210"/>
                  </a:lnTo>
                  <a:lnTo>
                    <a:pt x="5007" y="5215"/>
                  </a:lnTo>
                  <a:cubicBezTo>
                    <a:pt x="4705" y="5109"/>
                    <a:pt x="4537" y="4969"/>
                    <a:pt x="4537" y="4854"/>
                  </a:cubicBezTo>
                  <a:lnTo>
                    <a:pt x="4537" y="3875"/>
                  </a:lnTo>
                  <a:cubicBezTo>
                    <a:pt x="4627" y="3940"/>
                    <a:pt x="4742" y="4000"/>
                    <a:pt x="4877" y="4051"/>
                  </a:cubicBezTo>
                  <a:cubicBezTo>
                    <a:pt x="5220" y="4180"/>
                    <a:pt x="5672" y="4251"/>
                    <a:pt x="6151" y="4251"/>
                  </a:cubicBezTo>
                  <a:cubicBezTo>
                    <a:pt x="6630" y="4251"/>
                    <a:pt x="7082" y="4180"/>
                    <a:pt x="7425" y="4051"/>
                  </a:cubicBezTo>
                  <a:cubicBezTo>
                    <a:pt x="7561" y="4000"/>
                    <a:pt x="7675" y="3941"/>
                    <a:pt x="7765" y="3875"/>
                  </a:cubicBezTo>
                  <a:lnTo>
                    <a:pt x="7765" y="4854"/>
                  </a:lnTo>
                  <a:cubicBezTo>
                    <a:pt x="7765" y="5075"/>
                    <a:pt x="7151" y="5382"/>
                    <a:pt x="6150" y="5382"/>
                  </a:cubicBezTo>
                  <a:cubicBezTo>
                    <a:pt x="5681" y="5384"/>
                    <a:pt x="5297" y="5315"/>
                    <a:pt x="5022" y="5221"/>
                  </a:cubicBezTo>
                  <a:close/>
                  <a:moveTo>
                    <a:pt x="4511" y="5892"/>
                  </a:moveTo>
                  <a:cubicBezTo>
                    <a:pt x="4511" y="5898"/>
                    <a:pt x="4511" y="5905"/>
                    <a:pt x="4510" y="5912"/>
                  </a:cubicBezTo>
                  <a:cubicBezTo>
                    <a:pt x="4144" y="5759"/>
                    <a:pt x="3584" y="5682"/>
                    <a:pt x="2977" y="5706"/>
                  </a:cubicBezTo>
                  <a:cubicBezTo>
                    <a:pt x="2210" y="5736"/>
                    <a:pt x="1537" y="5922"/>
                    <a:pt x="1237" y="6184"/>
                  </a:cubicBezTo>
                  <a:cubicBezTo>
                    <a:pt x="1160" y="6131"/>
                    <a:pt x="1117" y="6077"/>
                    <a:pt x="1116" y="6027"/>
                  </a:cubicBezTo>
                  <a:cubicBezTo>
                    <a:pt x="1114" y="5949"/>
                    <a:pt x="1226" y="5812"/>
                    <a:pt x="1552" y="5686"/>
                  </a:cubicBezTo>
                  <a:cubicBezTo>
                    <a:pt x="1880" y="5560"/>
                    <a:pt x="2320" y="5480"/>
                    <a:pt x="2794" y="5461"/>
                  </a:cubicBezTo>
                  <a:cubicBezTo>
                    <a:pt x="2865" y="5459"/>
                    <a:pt x="2934" y="5457"/>
                    <a:pt x="3001" y="5457"/>
                  </a:cubicBezTo>
                  <a:cubicBezTo>
                    <a:pt x="3919" y="5455"/>
                    <a:pt x="4504" y="5702"/>
                    <a:pt x="4511" y="5892"/>
                  </a:cubicBezTo>
                  <a:close/>
                  <a:moveTo>
                    <a:pt x="2986" y="5955"/>
                  </a:moveTo>
                  <a:cubicBezTo>
                    <a:pt x="3504" y="5935"/>
                    <a:pt x="3995" y="5992"/>
                    <a:pt x="4327" y="6110"/>
                  </a:cubicBezTo>
                  <a:cubicBezTo>
                    <a:pt x="4264" y="6151"/>
                    <a:pt x="4180" y="6192"/>
                    <a:pt x="4074" y="6233"/>
                  </a:cubicBezTo>
                  <a:cubicBezTo>
                    <a:pt x="3746" y="6360"/>
                    <a:pt x="3306" y="6440"/>
                    <a:pt x="2832" y="6458"/>
                  </a:cubicBezTo>
                  <a:cubicBezTo>
                    <a:pt x="2256" y="6481"/>
                    <a:pt x="1792" y="6407"/>
                    <a:pt x="1494" y="6303"/>
                  </a:cubicBezTo>
                  <a:cubicBezTo>
                    <a:pt x="1754" y="6142"/>
                    <a:pt x="2279" y="5982"/>
                    <a:pt x="2986" y="5955"/>
                  </a:cubicBezTo>
                  <a:close/>
                  <a:moveTo>
                    <a:pt x="4456" y="5484"/>
                  </a:moveTo>
                  <a:cubicBezTo>
                    <a:pt x="4369" y="5435"/>
                    <a:pt x="4259" y="5388"/>
                    <a:pt x="4120" y="5346"/>
                  </a:cubicBezTo>
                  <a:cubicBezTo>
                    <a:pt x="4097" y="5338"/>
                    <a:pt x="4074" y="5332"/>
                    <a:pt x="4049" y="5326"/>
                  </a:cubicBezTo>
                  <a:lnTo>
                    <a:pt x="4411" y="5148"/>
                  </a:lnTo>
                  <a:cubicBezTo>
                    <a:pt x="4482" y="5226"/>
                    <a:pt x="4581" y="5297"/>
                    <a:pt x="4707" y="5360"/>
                  </a:cubicBezTo>
                  <a:lnTo>
                    <a:pt x="4456" y="5484"/>
                  </a:lnTo>
                  <a:close/>
                  <a:moveTo>
                    <a:pt x="6150" y="2941"/>
                  </a:moveTo>
                  <a:cubicBezTo>
                    <a:pt x="7150" y="2941"/>
                    <a:pt x="7765" y="3250"/>
                    <a:pt x="7765" y="3470"/>
                  </a:cubicBezTo>
                  <a:cubicBezTo>
                    <a:pt x="7765" y="3690"/>
                    <a:pt x="7151" y="3998"/>
                    <a:pt x="6150" y="3998"/>
                  </a:cubicBezTo>
                  <a:cubicBezTo>
                    <a:pt x="5149" y="3998"/>
                    <a:pt x="4535" y="3690"/>
                    <a:pt x="4535" y="3470"/>
                  </a:cubicBezTo>
                  <a:cubicBezTo>
                    <a:pt x="4535" y="3250"/>
                    <a:pt x="5150" y="2941"/>
                    <a:pt x="6150" y="2941"/>
                  </a:cubicBezTo>
                  <a:close/>
                  <a:moveTo>
                    <a:pt x="4536" y="3067"/>
                  </a:moveTo>
                  <a:lnTo>
                    <a:pt x="4536" y="1184"/>
                  </a:lnTo>
                  <a:cubicBezTo>
                    <a:pt x="4626" y="1249"/>
                    <a:pt x="4741" y="1309"/>
                    <a:pt x="4876" y="1360"/>
                  </a:cubicBezTo>
                  <a:cubicBezTo>
                    <a:pt x="5219" y="1489"/>
                    <a:pt x="5671" y="1560"/>
                    <a:pt x="6150" y="1560"/>
                  </a:cubicBezTo>
                  <a:cubicBezTo>
                    <a:pt x="6629" y="1560"/>
                    <a:pt x="7081" y="1489"/>
                    <a:pt x="7424" y="1360"/>
                  </a:cubicBezTo>
                  <a:cubicBezTo>
                    <a:pt x="7560" y="1309"/>
                    <a:pt x="7674" y="1250"/>
                    <a:pt x="7764" y="1184"/>
                  </a:cubicBezTo>
                  <a:lnTo>
                    <a:pt x="7764" y="3067"/>
                  </a:lnTo>
                  <a:cubicBezTo>
                    <a:pt x="7674" y="3002"/>
                    <a:pt x="7559" y="2942"/>
                    <a:pt x="7424" y="2891"/>
                  </a:cubicBezTo>
                  <a:cubicBezTo>
                    <a:pt x="7081" y="2762"/>
                    <a:pt x="6629" y="2691"/>
                    <a:pt x="6150" y="2691"/>
                  </a:cubicBezTo>
                  <a:cubicBezTo>
                    <a:pt x="5671" y="2691"/>
                    <a:pt x="5219" y="2762"/>
                    <a:pt x="4876" y="2891"/>
                  </a:cubicBezTo>
                  <a:cubicBezTo>
                    <a:pt x="4740" y="2942"/>
                    <a:pt x="4626" y="3001"/>
                    <a:pt x="4536" y="3067"/>
                  </a:cubicBezTo>
                  <a:close/>
                  <a:moveTo>
                    <a:pt x="6150" y="250"/>
                  </a:moveTo>
                  <a:cubicBezTo>
                    <a:pt x="7150" y="250"/>
                    <a:pt x="7765" y="559"/>
                    <a:pt x="7765" y="778"/>
                  </a:cubicBezTo>
                  <a:cubicBezTo>
                    <a:pt x="7765" y="998"/>
                    <a:pt x="7151" y="1307"/>
                    <a:pt x="6150" y="1307"/>
                  </a:cubicBezTo>
                  <a:cubicBezTo>
                    <a:pt x="5148" y="1307"/>
                    <a:pt x="4536" y="1001"/>
                    <a:pt x="4536" y="780"/>
                  </a:cubicBezTo>
                  <a:cubicBezTo>
                    <a:pt x="4536" y="559"/>
                    <a:pt x="5150" y="250"/>
                    <a:pt x="6150" y="250"/>
                  </a:cubicBezTo>
                  <a:close/>
                  <a:moveTo>
                    <a:pt x="6122" y="8011"/>
                  </a:moveTo>
                  <a:cubicBezTo>
                    <a:pt x="6091" y="8010"/>
                    <a:pt x="6061" y="8020"/>
                    <a:pt x="6037" y="8039"/>
                  </a:cubicBezTo>
                  <a:cubicBezTo>
                    <a:pt x="4895" y="8970"/>
                    <a:pt x="3567" y="9081"/>
                    <a:pt x="2655" y="9011"/>
                  </a:cubicBezTo>
                  <a:cubicBezTo>
                    <a:pt x="1533" y="8924"/>
                    <a:pt x="685" y="8558"/>
                    <a:pt x="343" y="8350"/>
                  </a:cubicBezTo>
                  <a:cubicBezTo>
                    <a:pt x="322" y="7957"/>
                    <a:pt x="280" y="7036"/>
                    <a:pt x="260" y="6470"/>
                  </a:cubicBezTo>
                  <a:cubicBezTo>
                    <a:pt x="415" y="6644"/>
                    <a:pt x="645" y="6802"/>
                    <a:pt x="942" y="6940"/>
                  </a:cubicBezTo>
                  <a:cubicBezTo>
                    <a:pt x="960" y="6947"/>
                    <a:pt x="977" y="6951"/>
                    <a:pt x="995" y="6951"/>
                  </a:cubicBezTo>
                  <a:cubicBezTo>
                    <a:pt x="1042" y="6951"/>
                    <a:pt x="1087" y="6923"/>
                    <a:pt x="1108" y="6879"/>
                  </a:cubicBezTo>
                  <a:cubicBezTo>
                    <a:pt x="1137" y="6816"/>
                    <a:pt x="1110" y="6741"/>
                    <a:pt x="1047" y="6712"/>
                  </a:cubicBezTo>
                  <a:cubicBezTo>
                    <a:pt x="573" y="6495"/>
                    <a:pt x="296" y="6219"/>
                    <a:pt x="278" y="5950"/>
                  </a:cubicBezTo>
                  <a:cubicBezTo>
                    <a:pt x="320" y="5865"/>
                    <a:pt x="408" y="5735"/>
                    <a:pt x="570" y="5587"/>
                  </a:cubicBezTo>
                  <a:cubicBezTo>
                    <a:pt x="947" y="5244"/>
                    <a:pt x="1850" y="4691"/>
                    <a:pt x="3658" y="4856"/>
                  </a:cubicBezTo>
                  <a:cubicBezTo>
                    <a:pt x="3701" y="4860"/>
                    <a:pt x="3741" y="4842"/>
                    <a:pt x="3767" y="4810"/>
                  </a:cubicBezTo>
                  <a:cubicBezTo>
                    <a:pt x="3770" y="4806"/>
                    <a:pt x="4003" y="4519"/>
                    <a:pt x="4287" y="4404"/>
                  </a:cubicBezTo>
                  <a:lnTo>
                    <a:pt x="4287" y="4854"/>
                  </a:lnTo>
                  <a:cubicBezTo>
                    <a:pt x="4287" y="4879"/>
                    <a:pt x="4290" y="4904"/>
                    <a:pt x="4295" y="4929"/>
                  </a:cubicBezTo>
                  <a:lnTo>
                    <a:pt x="3645" y="5246"/>
                  </a:lnTo>
                  <a:cubicBezTo>
                    <a:pt x="3380" y="5210"/>
                    <a:pt x="3087" y="5196"/>
                    <a:pt x="2785" y="5209"/>
                  </a:cubicBezTo>
                  <a:cubicBezTo>
                    <a:pt x="2285" y="5229"/>
                    <a:pt x="1815" y="5315"/>
                    <a:pt x="1463" y="5451"/>
                  </a:cubicBezTo>
                  <a:cubicBezTo>
                    <a:pt x="960" y="5646"/>
                    <a:pt x="861" y="5877"/>
                    <a:pt x="867" y="6036"/>
                  </a:cubicBezTo>
                  <a:cubicBezTo>
                    <a:pt x="873" y="6195"/>
                    <a:pt x="990" y="6416"/>
                    <a:pt x="1507" y="6572"/>
                  </a:cubicBezTo>
                  <a:cubicBezTo>
                    <a:pt x="1816" y="6665"/>
                    <a:pt x="2208" y="6714"/>
                    <a:pt x="2627" y="6714"/>
                  </a:cubicBezTo>
                  <a:cubicBezTo>
                    <a:pt x="2698" y="6714"/>
                    <a:pt x="2771" y="6712"/>
                    <a:pt x="2843" y="6710"/>
                  </a:cubicBezTo>
                  <a:cubicBezTo>
                    <a:pt x="3343" y="6690"/>
                    <a:pt x="3813" y="6604"/>
                    <a:pt x="4165" y="6467"/>
                  </a:cubicBezTo>
                  <a:cubicBezTo>
                    <a:pt x="4668" y="6272"/>
                    <a:pt x="4767" y="6041"/>
                    <a:pt x="4761" y="5882"/>
                  </a:cubicBezTo>
                  <a:cubicBezTo>
                    <a:pt x="4758" y="5815"/>
                    <a:pt x="4736" y="5737"/>
                    <a:pt x="4672" y="5657"/>
                  </a:cubicBezTo>
                  <a:lnTo>
                    <a:pt x="5027" y="5484"/>
                  </a:lnTo>
                  <a:cubicBezTo>
                    <a:pt x="5347" y="5580"/>
                    <a:pt x="5740" y="5632"/>
                    <a:pt x="6152" y="5632"/>
                  </a:cubicBezTo>
                  <a:cubicBezTo>
                    <a:pt x="6631" y="5632"/>
                    <a:pt x="7083" y="5561"/>
                    <a:pt x="7426" y="5432"/>
                  </a:cubicBezTo>
                  <a:cubicBezTo>
                    <a:pt x="7807" y="5289"/>
                    <a:pt x="8016" y="5084"/>
                    <a:pt x="8016" y="4852"/>
                  </a:cubicBezTo>
                  <a:lnTo>
                    <a:pt x="8016" y="4546"/>
                  </a:lnTo>
                  <a:cubicBezTo>
                    <a:pt x="8106" y="4615"/>
                    <a:pt x="8216" y="4759"/>
                    <a:pt x="8216" y="4900"/>
                  </a:cubicBezTo>
                  <a:lnTo>
                    <a:pt x="8216" y="5034"/>
                  </a:lnTo>
                  <a:cubicBezTo>
                    <a:pt x="8086" y="5405"/>
                    <a:pt x="7760" y="5664"/>
                    <a:pt x="7245" y="5801"/>
                  </a:cubicBezTo>
                  <a:cubicBezTo>
                    <a:pt x="6806" y="5919"/>
                    <a:pt x="6357" y="5916"/>
                    <a:pt x="6142" y="5915"/>
                  </a:cubicBezTo>
                  <a:lnTo>
                    <a:pt x="6046" y="5915"/>
                  </a:lnTo>
                  <a:lnTo>
                    <a:pt x="6011" y="5946"/>
                  </a:lnTo>
                  <a:cubicBezTo>
                    <a:pt x="5164" y="6694"/>
                    <a:pt x="4064" y="7072"/>
                    <a:pt x="2742" y="7072"/>
                  </a:cubicBezTo>
                  <a:cubicBezTo>
                    <a:pt x="2405" y="7072"/>
                    <a:pt x="2041" y="7026"/>
                    <a:pt x="1692" y="6937"/>
                  </a:cubicBezTo>
                  <a:cubicBezTo>
                    <a:pt x="1626" y="6920"/>
                    <a:pt x="1557" y="6961"/>
                    <a:pt x="1540" y="7027"/>
                  </a:cubicBezTo>
                  <a:cubicBezTo>
                    <a:pt x="1522" y="7095"/>
                    <a:pt x="1564" y="7162"/>
                    <a:pt x="1630" y="7180"/>
                  </a:cubicBezTo>
                  <a:cubicBezTo>
                    <a:pt x="1999" y="7274"/>
                    <a:pt x="2384" y="7322"/>
                    <a:pt x="2741" y="7322"/>
                  </a:cubicBezTo>
                  <a:cubicBezTo>
                    <a:pt x="3465" y="7322"/>
                    <a:pt x="4137" y="7210"/>
                    <a:pt x="4737" y="6987"/>
                  </a:cubicBezTo>
                  <a:cubicBezTo>
                    <a:pt x="5259" y="6795"/>
                    <a:pt x="5730" y="6517"/>
                    <a:pt x="6139" y="6165"/>
                  </a:cubicBezTo>
                  <a:lnTo>
                    <a:pt x="6140" y="6165"/>
                  </a:lnTo>
                  <a:cubicBezTo>
                    <a:pt x="6349" y="6166"/>
                    <a:pt x="6837" y="6169"/>
                    <a:pt x="7309" y="6042"/>
                  </a:cubicBezTo>
                  <a:cubicBezTo>
                    <a:pt x="7706" y="5936"/>
                    <a:pt x="8010" y="5762"/>
                    <a:pt x="8215" y="5525"/>
                  </a:cubicBezTo>
                  <a:lnTo>
                    <a:pt x="8215" y="7286"/>
                  </a:lnTo>
                  <a:cubicBezTo>
                    <a:pt x="7730" y="8074"/>
                    <a:pt x="6139" y="8012"/>
                    <a:pt x="6122" y="8011"/>
                  </a:cubicBezTo>
                  <a:close/>
                  <a:moveTo>
                    <a:pt x="1329" y="6826"/>
                  </a:moveTo>
                  <a:cubicBezTo>
                    <a:pt x="1264" y="6826"/>
                    <a:pt x="1211" y="6879"/>
                    <a:pt x="1211" y="6944"/>
                  </a:cubicBezTo>
                  <a:cubicBezTo>
                    <a:pt x="1211" y="7008"/>
                    <a:pt x="1263" y="7061"/>
                    <a:pt x="1329" y="7061"/>
                  </a:cubicBezTo>
                  <a:cubicBezTo>
                    <a:pt x="1394" y="7061"/>
                    <a:pt x="1446" y="7008"/>
                    <a:pt x="1446" y="6944"/>
                  </a:cubicBezTo>
                  <a:cubicBezTo>
                    <a:pt x="1446" y="6880"/>
                    <a:pt x="1394" y="6826"/>
                    <a:pt x="1329" y="68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矩形 19"/>
          <p:cNvSpPr/>
          <p:nvPr/>
        </p:nvSpPr>
        <p:spPr>
          <a:xfrm>
            <a:off x="7580630" y="4081780"/>
            <a:ext cx="3890645" cy="152273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915" y="616585"/>
            <a:ext cx="4886960" cy="519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57204" y="477253"/>
            <a:ext cx="11213432" cy="5903495"/>
          </a:xfrm>
          <a:prstGeom prst="roundRect">
            <a:avLst>
              <a:gd name="adj" fmla="val 77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5422232"/>
            <a:ext cx="5899354" cy="14357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H="1">
            <a:off x="6245607" y="0"/>
            <a:ext cx="5946393" cy="1347537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PA-组合 8"/>
          <p:cNvGrpSpPr/>
          <p:nvPr>
            <p:custDataLst>
              <p:tags r:id="rId1"/>
            </p:custDataLst>
          </p:nvPr>
        </p:nvGrpSpPr>
        <p:grpSpPr>
          <a:xfrm>
            <a:off x="1574304" y="1347537"/>
            <a:ext cx="2523490" cy="620395"/>
            <a:chOff x="1826" y="1900"/>
            <a:chExt cx="4574" cy="1124"/>
          </a:xfrm>
          <a:solidFill>
            <a:srgbClr val="9BC9DE"/>
          </a:solidFill>
        </p:grpSpPr>
        <p:sp>
          <p:nvSpPr>
            <p:cNvPr id="10" name="PA-椭圆 9"/>
            <p:cNvSpPr/>
            <p:nvPr>
              <p:custDataLst>
                <p:tags r:id="rId2"/>
              </p:custDataLst>
            </p:nvPr>
          </p:nvSpPr>
          <p:spPr>
            <a:xfrm>
              <a:off x="1826" y="1900"/>
              <a:ext cx="1125" cy="1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</a:t>
              </a:r>
              <a:endParaRPr lang="en-US" altLang="zh-CN" sz="2800" b="1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PA-椭圆 10"/>
            <p:cNvSpPr/>
            <p:nvPr>
              <p:custDataLst>
                <p:tags r:id="rId3"/>
              </p:custDataLst>
            </p:nvPr>
          </p:nvSpPr>
          <p:spPr>
            <a:xfrm>
              <a:off x="2976" y="1900"/>
              <a:ext cx="1125" cy="1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U</a:t>
              </a:r>
              <a:endParaRPr lang="en-US" altLang="zh-CN" sz="2800" b="1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PA-椭圆 11"/>
            <p:cNvSpPr/>
            <p:nvPr>
              <p:custDataLst>
                <p:tags r:id="rId4"/>
              </p:custDataLst>
            </p:nvPr>
          </p:nvSpPr>
          <p:spPr>
            <a:xfrm>
              <a:off x="4126" y="1900"/>
              <a:ext cx="1125" cy="1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L</a:t>
              </a:r>
              <a:endPara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PA-椭圆 12"/>
            <p:cNvSpPr/>
            <p:nvPr>
              <p:custDataLst>
                <p:tags r:id="rId5"/>
              </p:custDataLst>
            </p:nvPr>
          </p:nvSpPr>
          <p:spPr>
            <a:xfrm>
              <a:off x="5276" y="1900"/>
              <a:ext cx="1125" cy="1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U</a:t>
              </a:r>
              <a:endParaRPr lang="en-US" altLang="zh-CN" sz="2800" b="1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PA-组合 13"/>
          <p:cNvGrpSpPr/>
          <p:nvPr>
            <p:custDataLst>
              <p:tags r:id="rId6"/>
            </p:custDataLst>
          </p:nvPr>
        </p:nvGrpSpPr>
        <p:grpSpPr>
          <a:xfrm>
            <a:off x="6456297" y="2061561"/>
            <a:ext cx="4689475" cy="621030"/>
            <a:chOff x="3526" y="3527"/>
            <a:chExt cx="7385" cy="978"/>
          </a:xfrm>
        </p:grpSpPr>
        <p:sp>
          <p:nvSpPr>
            <p:cNvPr id="15" name="PA-圆角矩形 37"/>
            <p:cNvSpPr/>
            <p:nvPr>
              <p:custDataLst>
                <p:tags r:id="rId7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宠物介绍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PA-椭圆 15"/>
            <p:cNvSpPr/>
            <p:nvPr>
              <p:custDataLst>
                <p:tags r:id="rId8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en-US" altLang="zh-CN" sz="1600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7" name="PA-组合 16"/>
          <p:cNvGrpSpPr/>
          <p:nvPr>
            <p:custDataLst>
              <p:tags r:id="rId9"/>
            </p:custDataLst>
          </p:nvPr>
        </p:nvGrpSpPr>
        <p:grpSpPr>
          <a:xfrm>
            <a:off x="6456297" y="3008346"/>
            <a:ext cx="4689475" cy="621030"/>
            <a:chOff x="3526" y="3527"/>
            <a:chExt cx="7385" cy="978"/>
          </a:xfrm>
        </p:grpSpPr>
        <p:sp>
          <p:nvSpPr>
            <p:cNvPr id="18" name="PA-圆角矩形 42"/>
            <p:cNvSpPr/>
            <p:nvPr>
              <p:custDataLst>
                <p:tags r:id="rId10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前台功能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PA-椭圆 18"/>
            <p:cNvSpPr/>
            <p:nvPr>
              <p:custDataLst>
                <p:tags r:id="rId11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en-US" altLang="zh-CN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0" name="PA-组合 19"/>
          <p:cNvGrpSpPr/>
          <p:nvPr>
            <p:custDataLst>
              <p:tags r:id="rId12"/>
            </p:custDataLst>
          </p:nvPr>
        </p:nvGrpSpPr>
        <p:grpSpPr>
          <a:xfrm>
            <a:off x="6456297" y="3955131"/>
            <a:ext cx="4689475" cy="621030"/>
            <a:chOff x="3526" y="3527"/>
            <a:chExt cx="7385" cy="978"/>
          </a:xfrm>
        </p:grpSpPr>
        <p:sp>
          <p:nvSpPr>
            <p:cNvPr id="21" name="PA-圆角矩形 45"/>
            <p:cNvSpPr/>
            <p:nvPr>
              <p:custDataLst>
                <p:tags r:id="rId13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页面展示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2" name="PA-椭圆 21"/>
            <p:cNvSpPr/>
            <p:nvPr>
              <p:custDataLst>
                <p:tags r:id="rId14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en-US" altLang="zh-CN" b="1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3" name="PA-组合 22"/>
          <p:cNvGrpSpPr/>
          <p:nvPr>
            <p:custDataLst>
              <p:tags r:id="rId15"/>
            </p:custDataLst>
          </p:nvPr>
        </p:nvGrpSpPr>
        <p:grpSpPr>
          <a:xfrm>
            <a:off x="6456297" y="4901916"/>
            <a:ext cx="4689475" cy="621030"/>
            <a:chOff x="3526" y="3527"/>
            <a:chExt cx="7385" cy="978"/>
          </a:xfrm>
        </p:grpSpPr>
        <p:sp>
          <p:nvSpPr>
            <p:cNvPr id="24" name="PA-圆角矩形 48"/>
            <p:cNvSpPr/>
            <p:nvPr>
              <p:custDataLst>
                <p:tags r:id="rId16"/>
              </p:custDataLst>
            </p:nvPr>
          </p:nvSpPr>
          <p:spPr>
            <a:xfrm>
              <a:off x="4077" y="3584"/>
              <a:ext cx="6834" cy="8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BC9D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后台及总结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PA-椭圆 24"/>
            <p:cNvSpPr/>
            <p:nvPr>
              <p:custDataLst>
                <p:tags r:id="rId17"/>
              </p:custDataLst>
            </p:nvPr>
          </p:nvSpPr>
          <p:spPr>
            <a:xfrm>
              <a:off x="3526" y="3527"/>
              <a:ext cx="977" cy="978"/>
            </a:xfrm>
            <a:prstGeom prst="ellipse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en-US" altLang="zh-CN" sz="1600" b="1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0507" y="1467660"/>
            <a:ext cx="3752644" cy="5628966"/>
          </a:xfrm>
          <a:prstGeom prst="rect">
            <a:avLst/>
          </a:prstGeom>
        </p:spPr>
      </p:pic>
      <p:sp>
        <p:nvSpPr>
          <p:cNvPr id="28" name="iconfont-10795-5191344"/>
          <p:cNvSpPr>
            <a:spLocks noChangeAspect="1"/>
          </p:cNvSpPr>
          <p:nvPr/>
        </p:nvSpPr>
        <p:spPr bwMode="auto">
          <a:xfrm rot="19214335">
            <a:off x="1669441" y="2533925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29" name="iconfont-10899-5205041"/>
          <p:cNvSpPr>
            <a:spLocks noChangeAspect="1"/>
          </p:cNvSpPr>
          <p:nvPr/>
        </p:nvSpPr>
        <p:spPr bwMode="auto">
          <a:xfrm rot="1879611">
            <a:off x="4797156" y="346583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30" name="iconfont-10656-5168916"/>
          <p:cNvSpPr>
            <a:spLocks noChangeAspect="1"/>
          </p:cNvSpPr>
          <p:nvPr/>
        </p:nvSpPr>
        <p:spPr bwMode="auto">
          <a:xfrm rot="2585825">
            <a:off x="1277193" y="4618290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rot="5400000" flipV="1">
            <a:off x="10848081" y="-355546"/>
            <a:ext cx="532955" cy="166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0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2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购物车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5565" y="1985645"/>
            <a:ext cx="1255395" cy="379857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-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7939" y="1773839"/>
            <a:ext cx="4378392" cy="437839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388735" y="1870075"/>
            <a:ext cx="4690110" cy="1948815"/>
            <a:chOff x="10061" y="2945"/>
            <a:chExt cx="7386" cy="3069"/>
          </a:xfrm>
        </p:grpSpPr>
        <p:sp>
          <p:nvSpPr>
            <p:cNvPr id="11" name="矩形 10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iconfont-10899-5205027"/>
            <p:cNvSpPr>
              <a:spLocks noChangeAspect="1"/>
            </p:cNvSpPr>
            <p:nvPr/>
          </p:nvSpPr>
          <p:spPr bwMode="auto">
            <a:xfrm>
              <a:off x="10558" y="3487"/>
              <a:ext cx="394" cy="554"/>
            </a:xfrm>
            <a:custGeom>
              <a:avLst/>
              <a:gdLst>
                <a:gd name="T0" fmla="*/ 6675 w 7950"/>
                <a:gd name="T1" fmla="*/ 0 h 11156"/>
                <a:gd name="T2" fmla="*/ 47 w 7950"/>
                <a:gd name="T3" fmla="*/ 2630 h 11156"/>
                <a:gd name="T4" fmla="*/ 7012 w 7950"/>
                <a:gd name="T5" fmla="*/ 11156 h 11156"/>
                <a:gd name="T6" fmla="*/ 2327 w 7950"/>
                <a:gd name="T7" fmla="*/ 2725 h 11156"/>
                <a:gd name="T8" fmla="*/ 2327 w 7950"/>
                <a:gd name="T9" fmla="*/ 2725 h 11156"/>
                <a:gd name="T10" fmla="*/ 6000 w 7950"/>
                <a:gd name="T11" fmla="*/ 925 h 11156"/>
                <a:gd name="T12" fmla="*/ 5022 w 7950"/>
                <a:gd name="T13" fmla="*/ 375 h 11156"/>
                <a:gd name="T14" fmla="*/ 4407 w 7950"/>
                <a:gd name="T15" fmla="*/ 925 h 11156"/>
                <a:gd name="T16" fmla="*/ 4157 w 7950"/>
                <a:gd name="T17" fmla="*/ 925 h 11156"/>
                <a:gd name="T18" fmla="*/ 4157 w 7950"/>
                <a:gd name="T19" fmla="*/ 925 h 11156"/>
                <a:gd name="T20" fmla="*/ 3542 w 7950"/>
                <a:gd name="T21" fmla="*/ 375 h 11156"/>
                <a:gd name="T22" fmla="*/ 2565 w 7950"/>
                <a:gd name="T23" fmla="*/ 375 h 11156"/>
                <a:gd name="T24" fmla="*/ 1951 w 7950"/>
                <a:gd name="T25" fmla="*/ 925 h 11156"/>
                <a:gd name="T26" fmla="*/ 6612 w 7950"/>
                <a:gd name="T27" fmla="*/ 925 h 11156"/>
                <a:gd name="T28" fmla="*/ 6612 w 7950"/>
                <a:gd name="T29" fmla="*/ 925 h 11156"/>
                <a:gd name="T30" fmla="*/ 1337 w 7950"/>
                <a:gd name="T31" fmla="*/ 925 h 11156"/>
                <a:gd name="T32" fmla="*/ 550 w 7950"/>
                <a:gd name="T33" fmla="*/ 3100 h 11156"/>
                <a:gd name="T34" fmla="*/ 1146 w 7950"/>
                <a:gd name="T35" fmla="*/ 1497 h 11156"/>
                <a:gd name="T36" fmla="*/ 1285 w 7950"/>
                <a:gd name="T37" fmla="*/ 3100 h 11156"/>
                <a:gd name="T38" fmla="*/ 375 w 7950"/>
                <a:gd name="T39" fmla="*/ 10218 h 11156"/>
                <a:gd name="T40" fmla="*/ 7575 w 7950"/>
                <a:gd name="T41" fmla="*/ 3100 h 11156"/>
                <a:gd name="T42" fmla="*/ 4506 w 7950"/>
                <a:gd name="T43" fmla="*/ 6080 h 11156"/>
                <a:gd name="T44" fmla="*/ 4456 w 7950"/>
                <a:gd name="T45" fmla="*/ 4696 h 11156"/>
                <a:gd name="T46" fmla="*/ 4490 w 7950"/>
                <a:gd name="T47" fmla="*/ 6080 h 11156"/>
                <a:gd name="T48" fmla="*/ 4574 w 7950"/>
                <a:gd name="T49" fmla="*/ 5030 h 11156"/>
                <a:gd name="T50" fmla="*/ 4500 w 7950"/>
                <a:gd name="T51" fmla="*/ 5828 h 11156"/>
                <a:gd name="T52" fmla="*/ 3826 w 7950"/>
                <a:gd name="T53" fmla="*/ 7765 h 11156"/>
                <a:gd name="T54" fmla="*/ 5034 w 7950"/>
                <a:gd name="T55" fmla="*/ 8085 h 11156"/>
                <a:gd name="T56" fmla="*/ 6241 w 7950"/>
                <a:gd name="T57" fmla="*/ 7765 h 11156"/>
                <a:gd name="T58" fmla="*/ 5675 w 7950"/>
                <a:gd name="T59" fmla="*/ 6965 h 11156"/>
                <a:gd name="T60" fmla="*/ 5460 w 7950"/>
                <a:gd name="T61" fmla="*/ 8011 h 11156"/>
                <a:gd name="T62" fmla="*/ 4609 w 7950"/>
                <a:gd name="T63" fmla="*/ 8012 h 11156"/>
                <a:gd name="T64" fmla="*/ 4394 w 7950"/>
                <a:gd name="T65" fmla="*/ 6966 h 11156"/>
                <a:gd name="T66" fmla="*/ 6000 w 7950"/>
                <a:gd name="T67" fmla="*/ 6117 h 11156"/>
                <a:gd name="T68" fmla="*/ 6810 w 7950"/>
                <a:gd name="T69" fmla="*/ 5938 h 11156"/>
                <a:gd name="T70" fmla="*/ 6264 w 7950"/>
                <a:gd name="T71" fmla="*/ 6630 h 11156"/>
                <a:gd name="T72" fmla="*/ 6572 w 7950"/>
                <a:gd name="T73" fmla="*/ 6026 h 11156"/>
                <a:gd name="T74" fmla="*/ 3592 w 7950"/>
                <a:gd name="T75" fmla="*/ 5677 h 11156"/>
                <a:gd name="T76" fmla="*/ 3774 w 7950"/>
                <a:gd name="T77" fmla="*/ 6885 h 11156"/>
                <a:gd name="T78" fmla="*/ 3565 w 7950"/>
                <a:gd name="T79" fmla="*/ 5935 h 11156"/>
                <a:gd name="T80" fmla="*/ 3772 w 7950"/>
                <a:gd name="T81" fmla="*/ 6636 h 11156"/>
                <a:gd name="T82" fmla="*/ 5580 w 7950"/>
                <a:gd name="T83" fmla="*/ 6078 h 11156"/>
                <a:gd name="T84" fmla="*/ 5615 w 7950"/>
                <a:gd name="T85" fmla="*/ 4697 h 11156"/>
                <a:gd name="T86" fmla="*/ 5386 w 7950"/>
                <a:gd name="T87" fmla="*/ 5353 h 11156"/>
                <a:gd name="T88" fmla="*/ 5767 w 7950"/>
                <a:gd name="T89" fmla="*/ 5021 h 11156"/>
                <a:gd name="T90" fmla="*/ 5555 w 7950"/>
                <a:gd name="T91" fmla="*/ 5829 h 11156"/>
                <a:gd name="T92" fmla="*/ 3741 w 7950"/>
                <a:gd name="T93" fmla="*/ 9675 h 11156"/>
                <a:gd name="T94" fmla="*/ 6454 w 7950"/>
                <a:gd name="T95" fmla="*/ 9800 h 11156"/>
                <a:gd name="T96" fmla="*/ 4385 w 7950"/>
                <a:gd name="T97" fmla="*/ 9300 h 11156"/>
                <a:gd name="T98" fmla="*/ 4385 w 7950"/>
                <a:gd name="T99" fmla="*/ 9050 h 1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50" h="11156">
                  <a:moveTo>
                    <a:pt x="7902" y="2630"/>
                  </a:moveTo>
                  <a:lnTo>
                    <a:pt x="6987" y="1061"/>
                  </a:lnTo>
                  <a:lnTo>
                    <a:pt x="6987" y="312"/>
                  </a:lnTo>
                  <a:cubicBezTo>
                    <a:pt x="6987" y="140"/>
                    <a:pt x="6847" y="0"/>
                    <a:pt x="6675" y="0"/>
                  </a:cubicBezTo>
                  <a:lnTo>
                    <a:pt x="1275" y="0"/>
                  </a:lnTo>
                  <a:cubicBezTo>
                    <a:pt x="1102" y="0"/>
                    <a:pt x="962" y="140"/>
                    <a:pt x="962" y="312"/>
                  </a:cubicBezTo>
                  <a:lnTo>
                    <a:pt x="962" y="1061"/>
                  </a:lnTo>
                  <a:lnTo>
                    <a:pt x="47" y="2630"/>
                  </a:lnTo>
                  <a:cubicBezTo>
                    <a:pt x="25" y="2668"/>
                    <a:pt x="0" y="2712"/>
                    <a:pt x="0" y="2806"/>
                  </a:cubicBezTo>
                  <a:lnTo>
                    <a:pt x="0" y="10218"/>
                  </a:lnTo>
                  <a:cubicBezTo>
                    <a:pt x="0" y="10736"/>
                    <a:pt x="420" y="11156"/>
                    <a:pt x="937" y="11156"/>
                  </a:cubicBezTo>
                  <a:lnTo>
                    <a:pt x="7012" y="11156"/>
                  </a:lnTo>
                  <a:cubicBezTo>
                    <a:pt x="7530" y="11156"/>
                    <a:pt x="7950" y="10736"/>
                    <a:pt x="7950" y="10218"/>
                  </a:cubicBezTo>
                  <a:lnTo>
                    <a:pt x="7950" y="2806"/>
                  </a:lnTo>
                  <a:cubicBezTo>
                    <a:pt x="7950" y="2725"/>
                    <a:pt x="7925" y="2668"/>
                    <a:pt x="7902" y="2630"/>
                  </a:cubicBezTo>
                  <a:close/>
                  <a:moveTo>
                    <a:pt x="2327" y="2725"/>
                  </a:moveTo>
                  <a:lnTo>
                    <a:pt x="1465" y="1300"/>
                  </a:lnTo>
                  <a:lnTo>
                    <a:pt x="6692" y="1300"/>
                  </a:lnTo>
                  <a:lnTo>
                    <a:pt x="7524" y="2725"/>
                  </a:lnTo>
                  <a:lnTo>
                    <a:pt x="2327" y="2725"/>
                  </a:lnTo>
                  <a:close/>
                  <a:moveTo>
                    <a:pt x="5636" y="925"/>
                  </a:moveTo>
                  <a:lnTo>
                    <a:pt x="5636" y="375"/>
                  </a:lnTo>
                  <a:lnTo>
                    <a:pt x="6000" y="375"/>
                  </a:lnTo>
                  <a:lnTo>
                    <a:pt x="6000" y="925"/>
                  </a:lnTo>
                  <a:lnTo>
                    <a:pt x="5636" y="925"/>
                  </a:lnTo>
                  <a:close/>
                  <a:moveTo>
                    <a:pt x="5386" y="925"/>
                  </a:moveTo>
                  <a:lnTo>
                    <a:pt x="5022" y="925"/>
                  </a:lnTo>
                  <a:lnTo>
                    <a:pt x="5022" y="375"/>
                  </a:lnTo>
                  <a:lnTo>
                    <a:pt x="5386" y="375"/>
                  </a:lnTo>
                  <a:lnTo>
                    <a:pt x="5386" y="925"/>
                  </a:lnTo>
                  <a:close/>
                  <a:moveTo>
                    <a:pt x="4771" y="925"/>
                  </a:moveTo>
                  <a:lnTo>
                    <a:pt x="4407" y="925"/>
                  </a:lnTo>
                  <a:lnTo>
                    <a:pt x="4407" y="375"/>
                  </a:lnTo>
                  <a:lnTo>
                    <a:pt x="4771" y="375"/>
                  </a:lnTo>
                  <a:lnTo>
                    <a:pt x="4771" y="925"/>
                  </a:lnTo>
                  <a:close/>
                  <a:moveTo>
                    <a:pt x="4157" y="925"/>
                  </a:moveTo>
                  <a:lnTo>
                    <a:pt x="3793" y="925"/>
                  </a:lnTo>
                  <a:lnTo>
                    <a:pt x="3793" y="375"/>
                  </a:lnTo>
                  <a:lnTo>
                    <a:pt x="4157" y="375"/>
                  </a:lnTo>
                  <a:lnTo>
                    <a:pt x="4157" y="925"/>
                  </a:lnTo>
                  <a:close/>
                  <a:moveTo>
                    <a:pt x="3542" y="925"/>
                  </a:moveTo>
                  <a:lnTo>
                    <a:pt x="3178" y="925"/>
                  </a:lnTo>
                  <a:lnTo>
                    <a:pt x="3178" y="375"/>
                  </a:lnTo>
                  <a:lnTo>
                    <a:pt x="3542" y="375"/>
                  </a:lnTo>
                  <a:lnTo>
                    <a:pt x="3542" y="925"/>
                  </a:lnTo>
                  <a:close/>
                  <a:moveTo>
                    <a:pt x="2928" y="925"/>
                  </a:moveTo>
                  <a:lnTo>
                    <a:pt x="2565" y="925"/>
                  </a:lnTo>
                  <a:lnTo>
                    <a:pt x="2565" y="375"/>
                  </a:lnTo>
                  <a:lnTo>
                    <a:pt x="2928" y="375"/>
                  </a:lnTo>
                  <a:lnTo>
                    <a:pt x="2928" y="925"/>
                  </a:lnTo>
                  <a:close/>
                  <a:moveTo>
                    <a:pt x="2315" y="925"/>
                  </a:moveTo>
                  <a:lnTo>
                    <a:pt x="1951" y="925"/>
                  </a:lnTo>
                  <a:lnTo>
                    <a:pt x="1951" y="375"/>
                  </a:lnTo>
                  <a:lnTo>
                    <a:pt x="2315" y="375"/>
                  </a:lnTo>
                  <a:lnTo>
                    <a:pt x="2315" y="925"/>
                  </a:lnTo>
                  <a:close/>
                  <a:moveTo>
                    <a:pt x="6612" y="925"/>
                  </a:moveTo>
                  <a:lnTo>
                    <a:pt x="6250" y="925"/>
                  </a:lnTo>
                  <a:lnTo>
                    <a:pt x="6250" y="375"/>
                  </a:lnTo>
                  <a:lnTo>
                    <a:pt x="6612" y="375"/>
                  </a:lnTo>
                  <a:lnTo>
                    <a:pt x="6612" y="925"/>
                  </a:lnTo>
                  <a:close/>
                  <a:moveTo>
                    <a:pt x="1337" y="375"/>
                  </a:moveTo>
                  <a:lnTo>
                    <a:pt x="1700" y="375"/>
                  </a:lnTo>
                  <a:lnTo>
                    <a:pt x="1700" y="925"/>
                  </a:lnTo>
                  <a:lnTo>
                    <a:pt x="1337" y="925"/>
                  </a:lnTo>
                  <a:lnTo>
                    <a:pt x="1337" y="375"/>
                  </a:lnTo>
                  <a:close/>
                  <a:moveTo>
                    <a:pt x="375" y="10218"/>
                  </a:moveTo>
                  <a:lnTo>
                    <a:pt x="375" y="3100"/>
                  </a:lnTo>
                  <a:lnTo>
                    <a:pt x="550" y="3100"/>
                  </a:lnTo>
                  <a:cubicBezTo>
                    <a:pt x="653" y="3100"/>
                    <a:pt x="737" y="3016"/>
                    <a:pt x="737" y="2912"/>
                  </a:cubicBezTo>
                  <a:cubicBezTo>
                    <a:pt x="737" y="2808"/>
                    <a:pt x="653" y="2725"/>
                    <a:pt x="550" y="2725"/>
                  </a:cubicBezTo>
                  <a:lnTo>
                    <a:pt x="437" y="2725"/>
                  </a:lnTo>
                  <a:lnTo>
                    <a:pt x="1146" y="1497"/>
                  </a:lnTo>
                  <a:lnTo>
                    <a:pt x="1888" y="2725"/>
                  </a:lnTo>
                  <a:lnTo>
                    <a:pt x="1285" y="2725"/>
                  </a:lnTo>
                  <a:cubicBezTo>
                    <a:pt x="1181" y="2725"/>
                    <a:pt x="1097" y="2808"/>
                    <a:pt x="1097" y="2912"/>
                  </a:cubicBezTo>
                  <a:cubicBezTo>
                    <a:pt x="1097" y="3016"/>
                    <a:pt x="1181" y="3100"/>
                    <a:pt x="1285" y="3100"/>
                  </a:cubicBezTo>
                  <a:lnTo>
                    <a:pt x="1987" y="3100"/>
                  </a:lnTo>
                  <a:lnTo>
                    <a:pt x="1987" y="10781"/>
                  </a:lnTo>
                  <a:lnTo>
                    <a:pt x="937" y="10781"/>
                  </a:lnTo>
                  <a:cubicBezTo>
                    <a:pt x="627" y="10781"/>
                    <a:pt x="375" y="10528"/>
                    <a:pt x="375" y="10218"/>
                  </a:cubicBezTo>
                  <a:close/>
                  <a:moveTo>
                    <a:pt x="7012" y="10781"/>
                  </a:moveTo>
                  <a:lnTo>
                    <a:pt x="2362" y="10781"/>
                  </a:lnTo>
                  <a:lnTo>
                    <a:pt x="2362" y="3100"/>
                  </a:lnTo>
                  <a:lnTo>
                    <a:pt x="7575" y="3100"/>
                  </a:lnTo>
                  <a:lnTo>
                    <a:pt x="7575" y="10218"/>
                  </a:lnTo>
                  <a:cubicBezTo>
                    <a:pt x="7575" y="10528"/>
                    <a:pt x="7322" y="10781"/>
                    <a:pt x="7012" y="10781"/>
                  </a:cubicBezTo>
                  <a:close/>
                  <a:moveTo>
                    <a:pt x="4490" y="6080"/>
                  </a:moveTo>
                  <a:lnTo>
                    <a:pt x="4506" y="6080"/>
                  </a:lnTo>
                  <a:cubicBezTo>
                    <a:pt x="4518" y="6080"/>
                    <a:pt x="4530" y="6080"/>
                    <a:pt x="4542" y="6078"/>
                  </a:cubicBezTo>
                  <a:cubicBezTo>
                    <a:pt x="4643" y="6068"/>
                    <a:pt x="4736" y="6016"/>
                    <a:pt x="4808" y="5927"/>
                  </a:cubicBezTo>
                  <a:cubicBezTo>
                    <a:pt x="4925" y="5783"/>
                    <a:pt x="4957" y="5560"/>
                    <a:pt x="4933" y="5328"/>
                  </a:cubicBezTo>
                  <a:cubicBezTo>
                    <a:pt x="4896" y="4972"/>
                    <a:pt x="4708" y="4707"/>
                    <a:pt x="4456" y="4696"/>
                  </a:cubicBezTo>
                  <a:cubicBezTo>
                    <a:pt x="4456" y="4696"/>
                    <a:pt x="4420" y="4696"/>
                    <a:pt x="4402" y="4697"/>
                  </a:cubicBezTo>
                  <a:cubicBezTo>
                    <a:pt x="4291" y="4708"/>
                    <a:pt x="4190" y="4766"/>
                    <a:pt x="4110" y="4865"/>
                  </a:cubicBezTo>
                  <a:cubicBezTo>
                    <a:pt x="3993" y="5007"/>
                    <a:pt x="3938" y="5219"/>
                    <a:pt x="3961" y="5432"/>
                  </a:cubicBezTo>
                  <a:cubicBezTo>
                    <a:pt x="3997" y="5783"/>
                    <a:pt x="4230" y="6068"/>
                    <a:pt x="4490" y="6080"/>
                  </a:cubicBezTo>
                  <a:close/>
                  <a:moveTo>
                    <a:pt x="4304" y="5022"/>
                  </a:moveTo>
                  <a:cubicBezTo>
                    <a:pt x="4341" y="4976"/>
                    <a:pt x="4381" y="4951"/>
                    <a:pt x="4425" y="4946"/>
                  </a:cubicBezTo>
                  <a:cubicBezTo>
                    <a:pt x="4430" y="4946"/>
                    <a:pt x="4440" y="4946"/>
                    <a:pt x="4450" y="4944"/>
                  </a:cubicBezTo>
                  <a:cubicBezTo>
                    <a:pt x="4494" y="4948"/>
                    <a:pt x="4535" y="4977"/>
                    <a:pt x="4574" y="5030"/>
                  </a:cubicBezTo>
                  <a:cubicBezTo>
                    <a:pt x="4631" y="5107"/>
                    <a:pt x="4670" y="5222"/>
                    <a:pt x="4683" y="5353"/>
                  </a:cubicBezTo>
                  <a:cubicBezTo>
                    <a:pt x="4704" y="5536"/>
                    <a:pt x="4677" y="5691"/>
                    <a:pt x="4613" y="5768"/>
                  </a:cubicBezTo>
                  <a:cubicBezTo>
                    <a:pt x="4583" y="5804"/>
                    <a:pt x="4551" y="5824"/>
                    <a:pt x="4516" y="5828"/>
                  </a:cubicBezTo>
                  <a:lnTo>
                    <a:pt x="4500" y="5828"/>
                  </a:lnTo>
                  <a:cubicBezTo>
                    <a:pt x="4447" y="5826"/>
                    <a:pt x="4387" y="5788"/>
                    <a:pt x="4335" y="5723"/>
                  </a:cubicBezTo>
                  <a:cubicBezTo>
                    <a:pt x="4267" y="5641"/>
                    <a:pt x="4221" y="5524"/>
                    <a:pt x="4208" y="5403"/>
                  </a:cubicBezTo>
                  <a:cubicBezTo>
                    <a:pt x="4193" y="5259"/>
                    <a:pt x="4230" y="5113"/>
                    <a:pt x="4304" y="5022"/>
                  </a:cubicBezTo>
                  <a:close/>
                  <a:moveTo>
                    <a:pt x="3826" y="7765"/>
                  </a:moveTo>
                  <a:cubicBezTo>
                    <a:pt x="3826" y="7971"/>
                    <a:pt x="3930" y="8136"/>
                    <a:pt x="4031" y="8203"/>
                  </a:cubicBezTo>
                  <a:cubicBezTo>
                    <a:pt x="4156" y="8287"/>
                    <a:pt x="4245" y="8320"/>
                    <a:pt x="4427" y="8320"/>
                  </a:cubicBezTo>
                  <a:cubicBezTo>
                    <a:pt x="4645" y="8320"/>
                    <a:pt x="4704" y="8243"/>
                    <a:pt x="4806" y="8176"/>
                  </a:cubicBezTo>
                  <a:cubicBezTo>
                    <a:pt x="4880" y="8127"/>
                    <a:pt x="4944" y="8085"/>
                    <a:pt x="5034" y="8085"/>
                  </a:cubicBezTo>
                  <a:cubicBezTo>
                    <a:pt x="5124" y="8085"/>
                    <a:pt x="5187" y="8127"/>
                    <a:pt x="5261" y="8176"/>
                  </a:cubicBezTo>
                  <a:cubicBezTo>
                    <a:pt x="5364" y="8243"/>
                    <a:pt x="5422" y="8320"/>
                    <a:pt x="5640" y="8320"/>
                  </a:cubicBezTo>
                  <a:cubicBezTo>
                    <a:pt x="5824" y="8320"/>
                    <a:pt x="5911" y="8287"/>
                    <a:pt x="6036" y="8203"/>
                  </a:cubicBezTo>
                  <a:cubicBezTo>
                    <a:pt x="6137" y="8136"/>
                    <a:pt x="6241" y="7970"/>
                    <a:pt x="6241" y="7765"/>
                  </a:cubicBezTo>
                  <a:cubicBezTo>
                    <a:pt x="6241" y="7074"/>
                    <a:pt x="5637" y="6357"/>
                    <a:pt x="5032" y="6357"/>
                  </a:cubicBezTo>
                  <a:cubicBezTo>
                    <a:pt x="4430" y="6357"/>
                    <a:pt x="3826" y="7076"/>
                    <a:pt x="3826" y="7765"/>
                  </a:cubicBezTo>
                  <a:close/>
                  <a:moveTo>
                    <a:pt x="5035" y="6607"/>
                  </a:moveTo>
                  <a:cubicBezTo>
                    <a:pt x="5245" y="6607"/>
                    <a:pt x="5485" y="6741"/>
                    <a:pt x="5675" y="6965"/>
                  </a:cubicBezTo>
                  <a:cubicBezTo>
                    <a:pt x="5874" y="7198"/>
                    <a:pt x="5992" y="7497"/>
                    <a:pt x="5992" y="7765"/>
                  </a:cubicBezTo>
                  <a:cubicBezTo>
                    <a:pt x="5992" y="7891"/>
                    <a:pt x="5929" y="7976"/>
                    <a:pt x="5899" y="7996"/>
                  </a:cubicBezTo>
                  <a:cubicBezTo>
                    <a:pt x="5816" y="8051"/>
                    <a:pt x="5775" y="8071"/>
                    <a:pt x="5641" y="8071"/>
                  </a:cubicBezTo>
                  <a:cubicBezTo>
                    <a:pt x="5542" y="8071"/>
                    <a:pt x="5521" y="8056"/>
                    <a:pt x="5460" y="8011"/>
                  </a:cubicBezTo>
                  <a:cubicBezTo>
                    <a:pt x="5442" y="7998"/>
                    <a:pt x="5422" y="7983"/>
                    <a:pt x="5400" y="7968"/>
                  </a:cubicBezTo>
                  <a:cubicBezTo>
                    <a:pt x="5311" y="7910"/>
                    <a:pt x="5200" y="7837"/>
                    <a:pt x="5035" y="7837"/>
                  </a:cubicBezTo>
                  <a:cubicBezTo>
                    <a:pt x="4870" y="7837"/>
                    <a:pt x="4758" y="7910"/>
                    <a:pt x="4669" y="7970"/>
                  </a:cubicBezTo>
                  <a:cubicBezTo>
                    <a:pt x="4646" y="7985"/>
                    <a:pt x="4626" y="7998"/>
                    <a:pt x="4609" y="8012"/>
                  </a:cubicBezTo>
                  <a:cubicBezTo>
                    <a:pt x="4547" y="8057"/>
                    <a:pt x="4526" y="8072"/>
                    <a:pt x="4427" y="8072"/>
                  </a:cubicBezTo>
                  <a:cubicBezTo>
                    <a:pt x="4292" y="8072"/>
                    <a:pt x="4252" y="8053"/>
                    <a:pt x="4170" y="7997"/>
                  </a:cubicBezTo>
                  <a:cubicBezTo>
                    <a:pt x="4141" y="7977"/>
                    <a:pt x="4076" y="7892"/>
                    <a:pt x="4076" y="7766"/>
                  </a:cubicBezTo>
                  <a:cubicBezTo>
                    <a:pt x="4076" y="7498"/>
                    <a:pt x="4195" y="7200"/>
                    <a:pt x="4394" y="6966"/>
                  </a:cubicBezTo>
                  <a:cubicBezTo>
                    <a:pt x="4585" y="6741"/>
                    <a:pt x="4824" y="6607"/>
                    <a:pt x="5035" y="6607"/>
                  </a:cubicBezTo>
                  <a:close/>
                  <a:moveTo>
                    <a:pt x="6606" y="5706"/>
                  </a:moveTo>
                  <a:cubicBezTo>
                    <a:pt x="6565" y="5687"/>
                    <a:pt x="6521" y="5678"/>
                    <a:pt x="6477" y="5678"/>
                  </a:cubicBezTo>
                  <a:cubicBezTo>
                    <a:pt x="6289" y="5678"/>
                    <a:pt x="6096" y="5855"/>
                    <a:pt x="6000" y="6117"/>
                  </a:cubicBezTo>
                  <a:cubicBezTo>
                    <a:pt x="5880" y="6442"/>
                    <a:pt x="5950" y="6761"/>
                    <a:pt x="6162" y="6857"/>
                  </a:cubicBezTo>
                  <a:cubicBezTo>
                    <a:pt x="6205" y="6877"/>
                    <a:pt x="6251" y="6887"/>
                    <a:pt x="6299" y="6887"/>
                  </a:cubicBezTo>
                  <a:cubicBezTo>
                    <a:pt x="6491" y="6887"/>
                    <a:pt x="6687" y="6726"/>
                    <a:pt x="6786" y="6485"/>
                  </a:cubicBezTo>
                  <a:cubicBezTo>
                    <a:pt x="6861" y="6302"/>
                    <a:pt x="6870" y="6098"/>
                    <a:pt x="6810" y="5938"/>
                  </a:cubicBezTo>
                  <a:cubicBezTo>
                    <a:pt x="6766" y="5826"/>
                    <a:pt x="6696" y="5746"/>
                    <a:pt x="6606" y="5706"/>
                  </a:cubicBezTo>
                  <a:close/>
                  <a:moveTo>
                    <a:pt x="6552" y="6388"/>
                  </a:moveTo>
                  <a:cubicBezTo>
                    <a:pt x="6486" y="6548"/>
                    <a:pt x="6371" y="6636"/>
                    <a:pt x="6296" y="6636"/>
                  </a:cubicBezTo>
                  <a:cubicBezTo>
                    <a:pt x="6285" y="6636"/>
                    <a:pt x="6275" y="6633"/>
                    <a:pt x="6264" y="6630"/>
                  </a:cubicBezTo>
                  <a:cubicBezTo>
                    <a:pt x="6206" y="6603"/>
                    <a:pt x="6145" y="6438"/>
                    <a:pt x="6232" y="6203"/>
                  </a:cubicBezTo>
                  <a:cubicBezTo>
                    <a:pt x="6301" y="6016"/>
                    <a:pt x="6419" y="5928"/>
                    <a:pt x="6476" y="5928"/>
                  </a:cubicBezTo>
                  <a:cubicBezTo>
                    <a:pt x="6485" y="5928"/>
                    <a:pt x="6494" y="5931"/>
                    <a:pt x="6502" y="5935"/>
                  </a:cubicBezTo>
                  <a:cubicBezTo>
                    <a:pt x="6537" y="5951"/>
                    <a:pt x="6560" y="5993"/>
                    <a:pt x="6572" y="6026"/>
                  </a:cubicBezTo>
                  <a:cubicBezTo>
                    <a:pt x="6611" y="6126"/>
                    <a:pt x="6604" y="6266"/>
                    <a:pt x="6552" y="6388"/>
                  </a:cubicBezTo>
                  <a:close/>
                  <a:moveTo>
                    <a:pt x="3907" y="6856"/>
                  </a:moveTo>
                  <a:cubicBezTo>
                    <a:pt x="4120" y="6758"/>
                    <a:pt x="4190" y="6441"/>
                    <a:pt x="4070" y="6116"/>
                  </a:cubicBezTo>
                  <a:cubicBezTo>
                    <a:pt x="3974" y="5853"/>
                    <a:pt x="3781" y="5677"/>
                    <a:pt x="3592" y="5677"/>
                  </a:cubicBezTo>
                  <a:cubicBezTo>
                    <a:pt x="3549" y="5677"/>
                    <a:pt x="3505" y="5687"/>
                    <a:pt x="3464" y="5705"/>
                  </a:cubicBezTo>
                  <a:cubicBezTo>
                    <a:pt x="3374" y="5746"/>
                    <a:pt x="3304" y="5826"/>
                    <a:pt x="3262" y="5936"/>
                  </a:cubicBezTo>
                  <a:cubicBezTo>
                    <a:pt x="3202" y="6096"/>
                    <a:pt x="3211" y="6301"/>
                    <a:pt x="3286" y="6482"/>
                  </a:cubicBezTo>
                  <a:cubicBezTo>
                    <a:pt x="3385" y="6722"/>
                    <a:pt x="3581" y="6885"/>
                    <a:pt x="3774" y="6885"/>
                  </a:cubicBezTo>
                  <a:cubicBezTo>
                    <a:pt x="3819" y="6886"/>
                    <a:pt x="3865" y="6876"/>
                    <a:pt x="3907" y="6856"/>
                  </a:cubicBezTo>
                  <a:close/>
                  <a:moveTo>
                    <a:pt x="3516" y="6390"/>
                  </a:moveTo>
                  <a:cubicBezTo>
                    <a:pt x="3466" y="6266"/>
                    <a:pt x="3457" y="6127"/>
                    <a:pt x="3495" y="6026"/>
                  </a:cubicBezTo>
                  <a:cubicBezTo>
                    <a:pt x="3507" y="5993"/>
                    <a:pt x="3529" y="5951"/>
                    <a:pt x="3565" y="5935"/>
                  </a:cubicBezTo>
                  <a:cubicBezTo>
                    <a:pt x="3574" y="5931"/>
                    <a:pt x="3582" y="5928"/>
                    <a:pt x="3591" y="5928"/>
                  </a:cubicBezTo>
                  <a:cubicBezTo>
                    <a:pt x="3649" y="5928"/>
                    <a:pt x="3765" y="6016"/>
                    <a:pt x="3835" y="6203"/>
                  </a:cubicBezTo>
                  <a:cubicBezTo>
                    <a:pt x="3921" y="6438"/>
                    <a:pt x="3861" y="6603"/>
                    <a:pt x="3804" y="6630"/>
                  </a:cubicBezTo>
                  <a:cubicBezTo>
                    <a:pt x="3794" y="6635"/>
                    <a:pt x="3784" y="6636"/>
                    <a:pt x="3772" y="6636"/>
                  </a:cubicBezTo>
                  <a:cubicBezTo>
                    <a:pt x="3697" y="6636"/>
                    <a:pt x="3582" y="6550"/>
                    <a:pt x="3516" y="6390"/>
                  </a:cubicBezTo>
                  <a:close/>
                  <a:moveTo>
                    <a:pt x="5527" y="6077"/>
                  </a:moveTo>
                  <a:cubicBezTo>
                    <a:pt x="5540" y="6078"/>
                    <a:pt x="5551" y="6078"/>
                    <a:pt x="5563" y="6078"/>
                  </a:cubicBezTo>
                  <a:lnTo>
                    <a:pt x="5580" y="6078"/>
                  </a:lnTo>
                  <a:cubicBezTo>
                    <a:pt x="5840" y="6067"/>
                    <a:pt x="6072" y="5782"/>
                    <a:pt x="6110" y="5431"/>
                  </a:cubicBezTo>
                  <a:cubicBezTo>
                    <a:pt x="6132" y="5218"/>
                    <a:pt x="6076" y="5006"/>
                    <a:pt x="5961" y="4863"/>
                  </a:cubicBezTo>
                  <a:cubicBezTo>
                    <a:pt x="5881" y="4765"/>
                    <a:pt x="5783" y="4710"/>
                    <a:pt x="5672" y="4700"/>
                  </a:cubicBezTo>
                  <a:cubicBezTo>
                    <a:pt x="5653" y="4698"/>
                    <a:pt x="5615" y="4697"/>
                    <a:pt x="5615" y="4697"/>
                  </a:cubicBezTo>
                  <a:cubicBezTo>
                    <a:pt x="5362" y="4708"/>
                    <a:pt x="5175" y="4972"/>
                    <a:pt x="5137" y="5328"/>
                  </a:cubicBezTo>
                  <a:cubicBezTo>
                    <a:pt x="5112" y="5560"/>
                    <a:pt x="5145" y="5783"/>
                    <a:pt x="5262" y="5927"/>
                  </a:cubicBezTo>
                  <a:cubicBezTo>
                    <a:pt x="5333" y="6015"/>
                    <a:pt x="5426" y="6067"/>
                    <a:pt x="5527" y="6077"/>
                  </a:cubicBezTo>
                  <a:close/>
                  <a:moveTo>
                    <a:pt x="5386" y="5353"/>
                  </a:moveTo>
                  <a:cubicBezTo>
                    <a:pt x="5400" y="5223"/>
                    <a:pt x="5439" y="5108"/>
                    <a:pt x="5496" y="5031"/>
                  </a:cubicBezTo>
                  <a:cubicBezTo>
                    <a:pt x="5535" y="4980"/>
                    <a:pt x="5576" y="4951"/>
                    <a:pt x="5618" y="4946"/>
                  </a:cubicBezTo>
                  <a:cubicBezTo>
                    <a:pt x="5631" y="4946"/>
                    <a:pt x="5643" y="4947"/>
                    <a:pt x="5648" y="4947"/>
                  </a:cubicBezTo>
                  <a:cubicBezTo>
                    <a:pt x="5676" y="4950"/>
                    <a:pt x="5718" y="4961"/>
                    <a:pt x="5767" y="5021"/>
                  </a:cubicBezTo>
                  <a:cubicBezTo>
                    <a:pt x="5841" y="5112"/>
                    <a:pt x="5877" y="5258"/>
                    <a:pt x="5862" y="5405"/>
                  </a:cubicBezTo>
                  <a:cubicBezTo>
                    <a:pt x="5850" y="5525"/>
                    <a:pt x="5803" y="5642"/>
                    <a:pt x="5736" y="5724"/>
                  </a:cubicBezTo>
                  <a:cubicBezTo>
                    <a:pt x="5683" y="5788"/>
                    <a:pt x="5623" y="5827"/>
                    <a:pt x="5571" y="5829"/>
                  </a:cubicBezTo>
                  <a:lnTo>
                    <a:pt x="5555" y="5829"/>
                  </a:lnTo>
                  <a:cubicBezTo>
                    <a:pt x="5520" y="5826"/>
                    <a:pt x="5487" y="5806"/>
                    <a:pt x="5458" y="5769"/>
                  </a:cubicBezTo>
                  <a:cubicBezTo>
                    <a:pt x="5392" y="5690"/>
                    <a:pt x="5366" y="5534"/>
                    <a:pt x="5386" y="5353"/>
                  </a:cubicBezTo>
                  <a:close/>
                  <a:moveTo>
                    <a:pt x="6329" y="9675"/>
                  </a:moveTo>
                  <a:lnTo>
                    <a:pt x="3741" y="9675"/>
                  </a:lnTo>
                  <a:cubicBezTo>
                    <a:pt x="3672" y="9675"/>
                    <a:pt x="3616" y="9731"/>
                    <a:pt x="3616" y="9800"/>
                  </a:cubicBezTo>
                  <a:cubicBezTo>
                    <a:pt x="3616" y="9868"/>
                    <a:pt x="3672" y="9925"/>
                    <a:pt x="3741" y="9925"/>
                  </a:cubicBezTo>
                  <a:lnTo>
                    <a:pt x="6329" y="9925"/>
                  </a:lnTo>
                  <a:cubicBezTo>
                    <a:pt x="6397" y="9925"/>
                    <a:pt x="6454" y="9868"/>
                    <a:pt x="6454" y="9800"/>
                  </a:cubicBezTo>
                  <a:cubicBezTo>
                    <a:pt x="6454" y="9731"/>
                    <a:pt x="6397" y="9675"/>
                    <a:pt x="6329" y="9675"/>
                  </a:cubicBezTo>
                  <a:close/>
                  <a:moveTo>
                    <a:pt x="4385" y="9050"/>
                  </a:moveTo>
                  <a:cubicBezTo>
                    <a:pt x="4316" y="9050"/>
                    <a:pt x="4260" y="9106"/>
                    <a:pt x="4260" y="9175"/>
                  </a:cubicBezTo>
                  <a:cubicBezTo>
                    <a:pt x="4260" y="9243"/>
                    <a:pt x="4316" y="9300"/>
                    <a:pt x="4385" y="9300"/>
                  </a:cubicBezTo>
                  <a:lnTo>
                    <a:pt x="5685" y="9300"/>
                  </a:lnTo>
                  <a:cubicBezTo>
                    <a:pt x="5754" y="9300"/>
                    <a:pt x="5810" y="9243"/>
                    <a:pt x="5810" y="9175"/>
                  </a:cubicBezTo>
                  <a:cubicBezTo>
                    <a:pt x="5810" y="9106"/>
                    <a:pt x="5754" y="9050"/>
                    <a:pt x="5685" y="9050"/>
                  </a:cubicBezTo>
                  <a:lnTo>
                    <a:pt x="4385" y="9050"/>
                  </a:ln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13" name="文本框 12"/>
            <p:cNvSpPr txBox="1"/>
            <p:nvPr/>
          </p:nvSpPr>
          <p:spPr>
            <a:xfrm>
              <a:off x="11332" y="2945"/>
              <a:ext cx="293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32" y="3429"/>
              <a:ext cx="6115" cy="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购物车可编辑商品的规格（图标注1）；编辑商品的数量（图标注2）；当商品缺货或者下架会自动状态变更，可一件清空失效商品（图标注3）；当一件商品同时参加多个优惠活动时，可更换参加的活动（图标注4）；批量编辑（红色框区域）将商品移入收藏或删除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grpSp>
        <p:nvGrpSpPr>
          <p:cNvPr id="15" name="组合 8"/>
          <p:cNvGrpSpPr/>
          <p:nvPr/>
        </p:nvGrpSpPr>
        <p:grpSpPr>
          <a:xfrm>
            <a:off x="6388735" y="4848225"/>
            <a:ext cx="4690110" cy="1240155"/>
            <a:chOff x="10061" y="3235"/>
            <a:chExt cx="7386" cy="1953"/>
          </a:xfrm>
        </p:grpSpPr>
        <p:sp>
          <p:nvSpPr>
            <p:cNvPr id="16" name="矩形 15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iconfont-10899-5205027"/>
            <p:cNvSpPr>
              <a:spLocks noChangeAspect="1"/>
            </p:cNvSpPr>
            <p:nvPr/>
          </p:nvSpPr>
          <p:spPr bwMode="auto">
            <a:xfrm>
              <a:off x="10478" y="3529"/>
              <a:ext cx="554" cy="469"/>
            </a:xfrm>
            <a:custGeom>
              <a:avLst/>
              <a:gdLst>
                <a:gd name="T0" fmla="*/ 9479 w 11200"/>
                <a:gd name="T1" fmla="*/ 465 h 9500"/>
                <a:gd name="T2" fmla="*/ 1721 w 11200"/>
                <a:gd name="T3" fmla="*/ 465 h 9500"/>
                <a:gd name="T4" fmla="*/ 0 w 11200"/>
                <a:gd name="T5" fmla="*/ 3625 h 9500"/>
                <a:gd name="T6" fmla="*/ 5413 w 11200"/>
                <a:gd name="T7" fmla="*/ 5373 h 9500"/>
                <a:gd name="T8" fmla="*/ 3913 w 11200"/>
                <a:gd name="T9" fmla="*/ 7812 h 9500"/>
                <a:gd name="T10" fmla="*/ 7288 w 11200"/>
                <a:gd name="T11" fmla="*/ 7812 h 9500"/>
                <a:gd name="T12" fmla="*/ 5788 w 11200"/>
                <a:gd name="T13" fmla="*/ 5373 h 9500"/>
                <a:gd name="T14" fmla="*/ 11200 w 11200"/>
                <a:gd name="T15" fmla="*/ 3625 h 9500"/>
                <a:gd name="T16" fmla="*/ 11200 w 11200"/>
                <a:gd name="T17" fmla="*/ 1750 h 9500"/>
                <a:gd name="T18" fmla="*/ 1825 w 11200"/>
                <a:gd name="T19" fmla="*/ 826 h 9500"/>
                <a:gd name="T20" fmla="*/ 9375 w 11200"/>
                <a:gd name="T21" fmla="*/ 826 h 9500"/>
                <a:gd name="T22" fmla="*/ 10825 w 11200"/>
                <a:gd name="T23" fmla="*/ 1751 h 9500"/>
                <a:gd name="T24" fmla="*/ 9929 w 11200"/>
                <a:gd name="T25" fmla="*/ 2489 h 9500"/>
                <a:gd name="T26" fmla="*/ 1271 w 11200"/>
                <a:gd name="T27" fmla="*/ 2489 h 9500"/>
                <a:gd name="T28" fmla="*/ 375 w 11200"/>
                <a:gd name="T29" fmla="*/ 1751 h 9500"/>
                <a:gd name="T30" fmla="*/ 5600 w 11200"/>
                <a:gd name="T31" fmla="*/ 5000 h 9500"/>
                <a:gd name="T32" fmla="*/ 4475 w 11200"/>
                <a:gd name="T33" fmla="*/ 3466 h 9500"/>
                <a:gd name="T34" fmla="*/ 6725 w 11200"/>
                <a:gd name="T35" fmla="*/ 3466 h 9500"/>
                <a:gd name="T36" fmla="*/ 5600 w 11200"/>
                <a:gd name="T37" fmla="*/ 5000 h 9500"/>
                <a:gd name="T38" fmla="*/ 1870 w 11200"/>
                <a:gd name="T39" fmla="*/ 2687 h 9500"/>
                <a:gd name="T40" fmla="*/ 8020 w 11200"/>
                <a:gd name="T41" fmla="*/ 2416 h 9500"/>
                <a:gd name="T42" fmla="*/ 5600 w 11200"/>
                <a:gd name="T43" fmla="*/ 3125 h 9500"/>
                <a:gd name="T44" fmla="*/ 375 w 11200"/>
                <a:gd name="T45" fmla="*/ 3625 h 9500"/>
                <a:gd name="T46" fmla="*/ 1721 w 11200"/>
                <a:gd name="T47" fmla="*/ 3035 h 9500"/>
                <a:gd name="T48" fmla="*/ 4100 w 11200"/>
                <a:gd name="T49" fmla="*/ 4939 h 9500"/>
                <a:gd name="T50" fmla="*/ 719 w 11200"/>
                <a:gd name="T51" fmla="*/ 4079 h 9500"/>
                <a:gd name="T52" fmla="*/ 5600 w 11200"/>
                <a:gd name="T53" fmla="*/ 7087 h 9500"/>
                <a:gd name="T54" fmla="*/ 5850 w 11200"/>
                <a:gd name="T55" fmla="*/ 7100 h 9500"/>
                <a:gd name="T56" fmla="*/ 5350 w 11200"/>
                <a:gd name="T57" fmla="*/ 7100 h 9500"/>
                <a:gd name="T58" fmla="*/ 6913 w 11200"/>
                <a:gd name="T59" fmla="*/ 7812 h 9500"/>
                <a:gd name="T60" fmla="*/ 4288 w 11200"/>
                <a:gd name="T61" fmla="*/ 7812 h 9500"/>
                <a:gd name="T62" fmla="*/ 5413 w 11200"/>
                <a:gd name="T63" fmla="*/ 6637 h 9500"/>
                <a:gd name="T64" fmla="*/ 5600 w 11200"/>
                <a:gd name="T65" fmla="*/ 7601 h 9500"/>
                <a:gd name="T66" fmla="*/ 5788 w 11200"/>
                <a:gd name="T67" fmla="*/ 6637 h 9500"/>
                <a:gd name="T68" fmla="*/ 6913 w 11200"/>
                <a:gd name="T69" fmla="*/ 7812 h 9500"/>
                <a:gd name="T70" fmla="*/ 9375 w 11200"/>
                <a:gd name="T71" fmla="*/ 4550 h 9500"/>
                <a:gd name="T72" fmla="*/ 7100 w 11200"/>
                <a:gd name="T73" fmla="*/ 3440 h 9500"/>
                <a:gd name="T74" fmla="*/ 10825 w 11200"/>
                <a:gd name="T75" fmla="*/ 2415 h 9500"/>
                <a:gd name="T76" fmla="*/ 10481 w 11200"/>
                <a:gd name="T77" fmla="*/ 4079 h 9500"/>
                <a:gd name="T78" fmla="*/ 5000 w 11200"/>
                <a:gd name="T79" fmla="*/ 4729 h 9500"/>
                <a:gd name="T80" fmla="*/ 6200 w 11200"/>
                <a:gd name="T81" fmla="*/ 3754 h 9500"/>
                <a:gd name="T82" fmla="*/ 5950 w 11200"/>
                <a:gd name="T83" fmla="*/ 4479 h 9500"/>
                <a:gd name="T84" fmla="*/ 5250 w 11200"/>
                <a:gd name="T85" fmla="*/ 4004 h 9500"/>
                <a:gd name="T86" fmla="*/ 5950 w 11200"/>
                <a:gd name="T87" fmla="*/ 4479 h 9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00" h="9500">
                  <a:moveTo>
                    <a:pt x="11200" y="1750"/>
                  </a:moveTo>
                  <a:cubicBezTo>
                    <a:pt x="11200" y="1233"/>
                    <a:pt x="10605" y="790"/>
                    <a:pt x="9479" y="465"/>
                  </a:cubicBezTo>
                  <a:cubicBezTo>
                    <a:pt x="8440" y="165"/>
                    <a:pt x="7063" y="0"/>
                    <a:pt x="5600" y="0"/>
                  </a:cubicBezTo>
                  <a:cubicBezTo>
                    <a:pt x="4137" y="0"/>
                    <a:pt x="2760" y="165"/>
                    <a:pt x="1721" y="465"/>
                  </a:cubicBezTo>
                  <a:cubicBezTo>
                    <a:pt x="595" y="790"/>
                    <a:pt x="0" y="1235"/>
                    <a:pt x="0" y="1750"/>
                  </a:cubicBezTo>
                  <a:lnTo>
                    <a:pt x="0" y="3625"/>
                  </a:lnTo>
                  <a:cubicBezTo>
                    <a:pt x="0" y="4141"/>
                    <a:pt x="595" y="4585"/>
                    <a:pt x="1721" y="4910"/>
                  </a:cubicBezTo>
                  <a:cubicBezTo>
                    <a:pt x="2715" y="5197"/>
                    <a:pt x="4020" y="5360"/>
                    <a:pt x="5413" y="5373"/>
                  </a:cubicBezTo>
                  <a:lnTo>
                    <a:pt x="5413" y="6135"/>
                  </a:lnTo>
                  <a:cubicBezTo>
                    <a:pt x="4570" y="6228"/>
                    <a:pt x="3913" y="6945"/>
                    <a:pt x="3913" y="7812"/>
                  </a:cubicBezTo>
                  <a:cubicBezTo>
                    <a:pt x="3913" y="8742"/>
                    <a:pt x="4670" y="9500"/>
                    <a:pt x="5600" y="9500"/>
                  </a:cubicBezTo>
                  <a:cubicBezTo>
                    <a:pt x="6530" y="9500"/>
                    <a:pt x="7288" y="8742"/>
                    <a:pt x="7288" y="7812"/>
                  </a:cubicBezTo>
                  <a:cubicBezTo>
                    <a:pt x="7288" y="6945"/>
                    <a:pt x="6630" y="6228"/>
                    <a:pt x="5788" y="6135"/>
                  </a:cubicBezTo>
                  <a:lnTo>
                    <a:pt x="5788" y="5373"/>
                  </a:lnTo>
                  <a:cubicBezTo>
                    <a:pt x="7180" y="5360"/>
                    <a:pt x="8485" y="5196"/>
                    <a:pt x="9479" y="4910"/>
                  </a:cubicBezTo>
                  <a:cubicBezTo>
                    <a:pt x="10605" y="4585"/>
                    <a:pt x="11200" y="4141"/>
                    <a:pt x="11200" y="3625"/>
                  </a:cubicBezTo>
                  <a:lnTo>
                    <a:pt x="11200" y="1766"/>
                  </a:lnTo>
                  <a:lnTo>
                    <a:pt x="11200" y="1750"/>
                  </a:lnTo>
                  <a:close/>
                  <a:moveTo>
                    <a:pt x="719" y="1297"/>
                  </a:moveTo>
                  <a:cubicBezTo>
                    <a:pt x="971" y="1125"/>
                    <a:pt x="1354" y="962"/>
                    <a:pt x="1825" y="826"/>
                  </a:cubicBezTo>
                  <a:cubicBezTo>
                    <a:pt x="2831" y="536"/>
                    <a:pt x="4171" y="376"/>
                    <a:pt x="5600" y="376"/>
                  </a:cubicBezTo>
                  <a:cubicBezTo>
                    <a:pt x="7029" y="376"/>
                    <a:pt x="8369" y="536"/>
                    <a:pt x="9375" y="826"/>
                  </a:cubicBezTo>
                  <a:cubicBezTo>
                    <a:pt x="9846" y="962"/>
                    <a:pt x="10229" y="1125"/>
                    <a:pt x="10481" y="1297"/>
                  </a:cubicBezTo>
                  <a:cubicBezTo>
                    <a:pt x="10638" y="1405"/>
                    <a:pt x="10825" y="1570"/>
                    <a:pt x="10825" y="1751"/>
                  </a:cubicBezTo>
                  <a:cubicBezTo>
                    <a:pt x="10825" y="1932"/>
                    <a:pt x="10639" y="2097"/>
                    <a:pt x="10481" y="2205"/>
                  </a:cubicBezTo>
                  <a:cubicBezTo>
                    <a:pt x="10338" y="2304"/>
                    <a:pt x="10150" y="2399"/>
                    <a:pt x="9929" y="2489"/>
                  </a:cubicBezTo>
                  <a:cubicBezTo>
                    <a:pt x="8874" y="2100"/>
                    <a:pt x="7301" y="1877"/>
                    <a:pt x="5600" y="1877"/>
                  </a:cubicBezTo>
                  <a:cubicBezTo>
                    <a:pt x="3897" y="1877"/>
                    <a:pt x="2326" y="2100"/>
                    <a:pt x="1271" y="2489"/>
                  </a:cubicBezTo>
                  <a:cubicBezTo>
                    <a:pt x="1050" y="2400"/>
                    <a:pt x="862" y="2304"/>
                    <a:pt x="719" y="2205"/>
                  </a:cubicBezTo>
                  <a:cubicBezTo>
                    <a:pt x="563" y="2097"/>
                    <a:pt x="375" y="1932"/>
                    <a:pt x="375" y="1751"/>
                  </a:cubicBezTo>
                  <a:cubicBezTo>
                    <a:pt x="375" y="1570"/>
                    <a:pt x="561" y="1404"/>
                    <a:pt x="719" y="1297"/>
                  </a:cubicBezTo>
                  <a:close/>
                  <a:moveTo>
                    <a:pt x="5600" y="5000"/>
                  </a:moveTo>
                  <a:cubicBezTo>
                    <a:pt x="5218" y="5000"/>
                    <a:pt x="4840" y="4989"/>
                    <a:pt x="4475" y="4966"/>
                  </a:cubicBezTo>
                  <a:lnTo>
                    <a:pt x="4475" y="3466"/>
                  </a:lnTo>
                  <a:cubicBezTo>
                    <a:pt x="4841" y="3488"/>
                    <a:pt x="5218" y="3500"/>
                    <a:pt x="5600" y="3500"/>
                  </a:cubicBezTo>
                  <a:cubicBezTo>
                    <a:pt x="5983" y="3500"/>
                    <a:pt x="6359" y="3488"/>
                    <a:pt x="6725" y="3466"/>
                  </a:cubicBezTo>
                  <a:lnTo>
                    <a:pt x="6725" y="4966"/>
                  </a:lnTo>
                  <a:cubicBezTo>
                    <a:pt x="6360" y="4988"/>
                    <a:pt x="5983" y="5000"/>
                    <a:pt x="5600" y="5000"/>
                  </a:cubicBezTo>
                  <a:close/>
                  <a:moveTo>
                    <a:pt x="5600" y="3125"/>
                  </a:moveTo>
                  <a:cubicBezTo>
                    <a:pt x="4193" y="3125"/>
                    <a:pt x="2871" y="2970"/>
                    <a:pt x="1870" y="2687"/>
                  </a:cubicBezTo>
                  <a:cubicBezTo>
                    <a:pt x="2856" y="2410"/>
                    <a:pt x="4201" y="2250"/>
                    <a:pt x="5600" y="2250"/>
                  </a:cubicBezTo>
                  <a:cubicBezTo>
                    <a:pt x="6453" y="2250"/>
                    <a:pt x="7266" y="2306"/>
                    <a:pt x="8020" y="2416"/>
                  </a:cubicBezTo>
                  <a:cubicBezTo>
                    <a:pt x="8500" y="2486"/>
                    <a:pt x="8944" y="2579"/>
                    <a:pt x="9330" y="2687"/>
                  </a:cubicBezTo>
                  <a:cubicBezTo>
                    <a:pt x="8329" y="2970"/>
                    <a:pt x="7007" y="3125"/>
                    <a:pt x="5600" y="3125"/>
                  </a:cubicBezTo>
                  <a:close/>
                  <a:moveTo>
                    <a:pt x="719" y="4079"/>
                  </a:moveTo>
                  <a:cubicBezTo>
                    <a:pt x="563" y="3971"/>
                    <a:pt x="375" y="3806"/>
                    <a:pt x="375" y="3625"/>
                  </a:cubicBezTo>
                  <a:lnTo>
                    <a:pt x="375" y="2415"/>
                  </a:lnTo>
                  <a:cubicBezTo>
                    <a:pt x="664" y="2651"/>
                    <a:pt x="1115" y="2861"/>
                    <a:pt x="1721" y="3035"/>
                  </a:cubicBezTo>
                  <a:cubicBezTo>
                    <a:pt x="2395" y="3230"/>
                    <a:pt x="3211" y="3367"/>
                    <a:pt x="4100" y="3440"/>
                  </a:cubicBezTo>
                  <a:lnTo>
                    <a:pt x="4100" y="4939"/>
                  </a:lnTo>
                  <a:cubicBezTo>
                    <a:pt x="3248" y="4867"/>
                    <a:pt x="2467" y="4735"/>
                    <a:pt x="1825" y="4550"/>
                  </a:cubicBezTo>
                  <a:cubicBezTo>
                    <a:pt x="1354" y="4414"/>
                    <a:pt x="971" y="4251"/>
                    <a:pt x="719" y="4079"/>
                  </a:cubicBezTo>
                  <a:close/>
                  <a:moveTo>
                    <a:pt x="5415" y="6932"/>
                  </a:moveTo>
                  <a:cubicBezTo>
                    <a:pt x="5430" y="7021"/>
                    <a:pt x="5508" y="7087"/>
                    <a:pt x="5600" y="7087"/>
                  </a:cubicBezTo>
                  <a:cubicBezTo>
                    <a:pt x="5693" y="7087"/>
                    <a:pt x="5770" y="7020"/>
                    <a:pt x="5785" y="6932"/>
                  </a:cubicBezTo>
                  <a:cubicBezTo>
                    <a:pt x="5825" y="6977"/>
                    <a:pt x="5850" y="7036"/>
                    <a:pt x="5850" y="7100"/>
                  </a:cubicBezTo>
                  <a:cubicBezTo>
                    <a:pt x="5850" y="7237"/>
                    <a:pt x="5738" y="7350"/>
                    <a:pt x="5600" y="7350"/>
                  </a:cubicBezTo>
                  <a:cubicBezTo>
                    <a:pt x="5463" y="7350"/>
                    <a:pt x="5350" y="7237"/>
                    <a:pt x="5350" y="7100"/>
                  </a:cubicBezTo>
                  <a:cubicBezTo>
                    <a:pt x="5350" y="7036"/>
                    <a:pt x="5375" y="6977"/>
                    <a:pt x="5415" y="6932"/>
                  </a:cubicBezTo>
                  <a:close/>
                  <a:moveTo>
                    <a:pt x="6913" y="7812"/>
                  </a:moveTo>
                  <a:cubicBezTo>
                    <a:pt x="6913" y="8536"/>
                    <a:pt x="6324" y="9125"/>
                    <a:pt x="5600" y="9125"/>
                  </a:cubicBezTo>
                  <a:cubicBezTo>
                    <a:pt x="4876" y="9125"/>
                    <a:pt x="4288" y="8536"/>
                    <a:pt x="4288" y="7812"/>
                  </a:cubicBezTo>
                  <a:cubicBezTo>
                    <a:pt x="4288" y="7152"/>
                    <a:pt x="4778" y="6605"/>
                    <a:pt x="5413" y="6514"/>
                  </a:cubicBezTo>
                  <a:lnTo>
                    <a:pt x="5413" y="6637"/>
                  </a:lnTo>
                  <a:cubicBezTo>
                    <a:pt x="5230" y="6711"/>
                    <a:pt x="5100" y="6891"/>
                    <a:pt x="5100" y="7101"/>
                  </a:cubicBezTo>
                  <a:cubicBezTo>
                    <a:pt x="5100" y="7377"/>
                    <a:pt x="5324" y="7601"/>
                    <a:pt x="5600" y="7601"/>
                  </a:cubicBezTo>
                  <a:cubicBezTo>
                    <a:pt x="5876" y="7601"/>
                    <a:pt x="6100" y="7377"/>
                    <a:pt x="6100" y="7101"/>
                  </a:cubicBezTo>
                  <a:cubicBezTo>
                    <a:pt x="6100" y="6891"/>
                    <a:pt x="5970" y="6712"/>
                    <a:pt x="5788" y="6637"/>
                  </a:cubicBezTo>
                  <a:lnTo>
                    <a:pt x="5788" y="6514"/>
                  </a:lnTo>
                  <a:cubicBezTo>
                    <a:pt x="6422" y="6605"/>
                    <a:pt x="6913" y="7152"/>
                    <a:pt x="6913" y="7812"/>
                  </a:cubicBezTo>
                  <a:close/>
                  <a:moveTo>
                    <a:pt x="10481" y="4079"/>
                  </a:moveTo>
                  <a:cubicBezTo>
                    <a:pt x="10229" y="4251"/>
                    <a:pt x="9846" y="4414"/>
                    <a:pt x="9375" y="4550"/>
                  </a:cubicBezTo>
                  <a:cubicBezTo>
                    <a:pt x="8733" y="4735"/>
                    <a:pt x="7953" y="4867"/>
                    <a:pt x="7100" y="4939"/>
                  </a:cubicBezTo>
                  <a:lnTo>
                    <a:pt x="7100" y="3440"/>
                  </a:lnTo>
                  <a:cubicBezTo>
                    <a:pt x="7990" y="3367"/>
                    <a:pt x="8806" y="3230"/>
                    <a:pt x="9479" y="3035"/>
                  </a:cubicBezTo>
                  <a:cubicBezTo>
                    <a:pt x="10084" y="2860"/>
                    <a:pt x="10536" y="2651"/>
                    <a:pt x="10825" y="2415"/>
                  </a:cubicBezTo>
                  <a:lnTo>
                    <a:pt x="10825" y="3625"/>
                  </a:lnTo>
                  <a:cubicBezTo>
                    <a:pt x="10825" y="3806"/>
                    <a:pt x="10639" y="3972"/>
                    <a:pt x="10481" y="4079"/>
                  </a:cubicBezTo>
                  <a:close/>
                  <a:moveTo>
                    <a:pt x="5000" y="3754"/>
                  </a:moveTo>
                  <a:lnTo>
                    <a:pt x="5000" y="4729"/>
                  </a:lnTo>
                  <a:lnTo>
                    <a:pt x="6200" y="4729"/>
                  </a:lnTo>
                  <a:lnTo>
                    <a:pt x="6200" y="3754"/>
                  </a:lnTo>
                  <a:lnTo>
                    <a:pt x="5000" y="3754"/>
                  </a:lnTo>
                  <a:close/>
                  <a:moveTo>
                    <a:pt x="5950" y="4479"/>
                  </a:moveTo>
                  <a:lnTo>
                    <a:pt x="5250" y="4479"/>
                  </a:lnTo>
                  <a:lnTo>
                    <a:pt x="5250" y="4004"/>
                  </a:lnTo>
                  <a:lnTo>
                    <a:pt x="5950" y="4004"/>
                  </a:lnTo>
                  <a:lnTo>
                    <a:pt x="5950" y="4479"/>
                  </a:ln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19" name="文本框 18"/>
            <p:cNvSpPr txBox="1"/>
            <p:nvPr/>
          </p:nvSpPr>
          <p:spPr>
            <a:xfrm>
              <a:off x="11332" y="3417"/>
              <a:ext cx="6115" cy="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二、批量结算功能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购物车最基本功能，帮助用户计算选中商品的总价、运费、优惠金额，批量支付。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grpSp>
        <p:nvGrpSpPr>
          <p:cNvPr id="20" name="组合 17"/>
          <p:cNvGrpSpPr/>
          <p:nvPr/>
        </p:nvGrpSpPr>
        <p:grpSpPr>
          <a:xfrm>
            <a:off x="6388735" y="3275330"/>
            <a:ext cx="4690110" cy="816610"/>
            <a:chOff x="10061" y="2958"/>
            <a:chExt cx="7386" cy="1286"/>
          </a:xfrm>
        </p:grpSpPr>
        <p:sp>
          <p:nvSpPr>
            <p:cNvPr id="21" name="矩形 20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0899-5205027"/>
            <p:cNvSpPr>
              <a:spLocks noChangeAspect="1"/>
            </p:cNvSpPr>
            <p:nvPr/>
          </p:nvSpPr>
          <p:spPr bwMode="auto">
            <a:xfrm>
              <a:off x="10549" y="3487"/>
              <a:ext cx="410" cy="554"/>
            </a:xfrm>
            <a:custGeom>
              <a:avLst/>
              <a:gdLst>
                <a:gd name="T0" fmla="*/ 7364 w 8253"/>
                <a:gd name="T1" fmla="*/ 2775 h 11150"/>
                <a:gd name="T2" fmla="*/ 6179 w 8253"/>
                <a:gd name="T3" fmla="*/ 851 h 11150"/>
                <a:gd name="T4" fmla="*/ 5349 w 8253"/>
                <a:gd name="T5" fmla="*/ 547 h 11150"/>
                <a:gd name="T6" fmla="*/ 2904 w 8253"/>
                <a:gd name="T7" fmla="*/ 547 h 11150"/>
                <a:gd name="T8" fmla="*/ 2073 w 8253"/>
                <a:gd name="T9" fmla="*/ 850 h 11150"/>
                <a:gd name="T10" fmla="*/ 888 w 8253"/>
                <a:gd name="T11" fmla="*/ 2776 h 11150"/>
                <a:gd name="T12" fmla="*/ 818 w 8253"/>
                <a:gd name="T13" fmla="*/ 10120 h 11150"/>
                <a:gd name="T14" fmla="*/ 1328 w 8253"/>
                <a:gd name="T15" fmla="*/ 11150 h 11150"/>
                <a:gd name="T16" fmla="*/ 2513 w 8253"/>
                <a:gd name="T17" fmla="*/ 10637 h 11150"/>
                <a:gd name="T18" fmla="*/ 6178 w 8253"/>
                <a:gd name="T19" fmla="*/ 11150 h 11150"/>
                <a:gd name="T20" fmla="*/ 7363 w 8253"/>
                <a:gd name="T21" fmla="*/ 10190 h 11150"/>
                <a:gd name="T22" fmla="*/ 6115 w 8253"/>
                <a:gd name="T23" fmla="*/ 1291 h 11150"/>
                <a:gd name="T24" fmla="*/ 6990 w 8253"/>
                <a:gd name="T25" fmla="*/ 1291 h 11150"/>
                <a:gd name="T26" fmla="*/ 6115 w 8253"/>
                <a:gd name="T27" fmla="*/ 1376 h 11150"/>
                <a:gd name="T28" fmla="*/ 3453 w 8253"/>
                <a:gd name="T29" fmla="*/ 376 h 11150"/>
                <a:gd name="T30" fmla="*/ 4975 w 8253"/>
                <a:gd name="T31" fmla="*/ 928 h 11150"/>
                <a:gd name="T32" fmla="*/ 3280 w 8253"/>
                <a:gd name="T33" fmla="*/ 548 h 11150"/>
                <a:gd name="T34" fmla="*/ 2075 w 8253"/>
                <a:gd name="T35" fmla="*/ 1226 h 11150"/>
                <a:gd name="T36" fmla="*/ 1880 w 8253"/>
                <a:gd name="T37" fmla="*/ 1561 h 11150"/>
                <a:gd name="T38" fmla="*/ 2140 w 8253"/>
                <a:gd name="T39" fmla="*/ 10711 h 11150"/>
                <a:gd name="T40" fmla="*/ 1265 w 8253"/>
                <a:gd name="T41" fmla="*/ 10711 h 11150"/>
                <a:gd name="T42" fmla="*/ 2140 w 8253"/>
                <a:gd name="T43" fmla="*/ 10638 h 11150"/>
                <a:gd name="T44" fmla="*/ 6925 w 8253"/>
                <a:gd name="T45" fmla="*/ 10776 h 11150"/>
                <a:gd name="T46" fmla="*/ 6115 w 8253"/>
                <a:gd name="T47" fmla="*/ 10638 h 11150"/>
                <a:gd name="T48" fmla="*/ 6990 w 8253"/>
                <a:gd name="T49" fmla="*/ 10711 h 11150"/>
                <a:gd name="T50" fmla="*/ 7058 w 8253"/>
                <a:gd name="T51" fmla="*/ 9960 h 11150"/>
                <a:gd name="T52" fmla="*/ 2121 w 8253"/>
                <a:gd name="T53" fmla="*/ 10263 h 11150"/>
                <a:gd name="T54" fmla="*/ 1089 w 8253"/>
                <a:gd name="T55" fmla="*/ 9860 h 11150"/>
                <a:gd name="T56" fmla="*/ 1019 w 8253"/>
                <a:gd name="T57" fmla="*/ 3385 h 11150"/>
                <a:gd name="T58" fmla="*/ 6145 w 8253"/>
                <a:gd name="T59" fmla="*/ 1856 h 11150"/>
                <a:gd name="T60" fmla="*/ 7716 w 8253"/>
                <a:gd name="T61" fmla="*/ 8630 h 11150"/>
                <a:gd name="T62" fmla="*/ 4128 w 8253"/>
                <a:gd name="T63" fmla="*/ 7348 h 11150"/>
                <a:gd name="T64" fmla="*/ 4128 w 8253"/>
                <a:gd name="T65" fmla="*/ 6972 h 11150"/>
                <a:gd name="T66" fmla="*/ 6223 w 8253"/>
                <a:gd name="T67" fmla="*/ 4877 h 11150"/>
                <a:gd name="T68" fmla="*/ 3008 w 8253"/>
                <a:gd name="T69" fmla="*/ 3400 h 11150"/>
                <a:gd name="T70" fmla="*/ 3159 w 8253"/>
                <a:gd name="T71" fmla="*/ 3600 h 11150"/>
                <a:gd name="T72" fmla="*/ 3349 w 8253"/>
                <a:gd name="T73" fmla="*/ 3195 h 11150"/>
                <a:gd name="T74" fmla="*/ 2294 w 8253"/>
                <a:gd name="T75" fmla="*/ 4605 h 11150"/>
                <a:gd name="T76" fmla="*/ 2541 w 8253"/>
                <a:gd name="T77" fmla="*/ 4642 h 11150"/>
                <a:gd name="T78" fmla="*/ 2423 w 8253"/>
                <a:gd name="T79" fmla="*/ 8476 h 11150"/>
                <a:gd name="T80" fmla="*/ 3016 w 8253"/>
                <a:gd name="T81" fmla="*/ 9070 h 11150"/>
                <a:gd name="T82" fmla="*/ 2079 w 8253"/>
                <a:gd name="T83" fmla="*/ 9070 h 11150"/>
                <a:gd name="T84" fmla="*/ 2423 w 8253"/>
                <a:gd name="T85" fmla="*/ 9413 h 11150"/>
                <a:gd name="T86" fmla="*/ 4121 w 8253"/>
                <a:gd name="T87" fmla="*/ 9663 h 11150"/>
                <a:gd name="T88" fmla="*/ 4121 w 8253"/>
                <a:gd name="T89" fmla="*/ 9413 h 11150"/>
                <a:gd name="T90" fmla="*/ 4465 w 8253"/>
                <a:gd name="T91" fmla="*/ 9070 h 11150"/>
                <a:gd name="T92" fmla="*/ 5228 w 8253"/>
                <a:gd name="T93" fmla="*/ 9070 h 11150"/>
                <a:gd name="T94" fmla="*/ 5821 w 8253"/>
                <a:gd name="T95" fmla="*/ 8476 h 11150"/>
                <a:gd name="T96" fmla="*/ 5821 w 8253"/>
                <a:gd name="T97" fmla="*/ 8726 h 1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53" h="11150">
                  <a:moveTo>
                    <a:pt x="8194" y="6828"/>
                  </a:moveTo>
                  <a:cubicBezTo>
                    <a:pt x="8165" y="6027"/>
                    <a:pt x="8111" y="4536"/>
                    <a:pt x="7583" y="3242"/>
                  </a:cubicBezTo>
                  <a:cubicBezTo>
                    <a:pt x="7515" y="3078"/>
                    <a:pt x="7443" y="2922"/>
                    <a:pt x="7364" y="2775"/>
                  </a:cubicBezTo>
                  <a:lnTo>
                    <a:pt x="7364" y="1291"/>
                  </a:lnTo>
                  <a:cubicBezTo>
                    <a:pt x="7364" y="1048"/>
                    <a:pt x="7166" y="851"/>
                    <a:pt x="6924" y="851"/>
                  </a:cubicBezTo>
                  <a:lnTo>
                    <a:pt x="6179" y="851"/>
                  </a:lnTo>
                  <a:cubicBezTo>
                    <a:pt x="5974" y="851"/>
                    <a:pt x="5803" y="991"/>
                    <a:pt x="5753" y="1180"/>
                  </a:cubicBezTo>
                  <a:cubicBezTo>
                    <a:pt x="5623" y="1119"/>
                    <a:pt x="5489" y="1067"/>
                    <a:pt x="5349" y="1023"/>
                  </a:cubicBezTo>
                  <a:lnTo>
                    <a:pt x="5349" y="547"/>
                  </a:lnTo>
                  <a:cubicBezTo>
                    <a:pt x="5349" y="245"/>
                    <a:pt x="5104" y="0"/>
                    <a:pt x="4801" y="0"/>
                  </a:cubicBezTo>
                  <a:lnTo>
                    <a:pt x="3451" y="0"/>
                  </a:lnTo>
                  <a:cubicBezTo>
                    <a:pt x="3149" y="0"/>
                    <a:pt x="2904" y="245"/>
                    <a:pt x="2904" y="547"/>
                  </a:cubicBezTo>
                  <a:lnTo>
                    <a:pt x="2904" y="1023"/>
                  </a:lnTo>
                  <a:cubicBezTo>
                    <a:pt x="2764" y="1067"/>
                    <a:pt x="2629" y="1119"/>
                    <a:pt x="2499" y="1180"/>
                  </a:cubicBezTo>
                  <a:cubicBezTo>
                    <a:pt x="2450" y="991"/>
                    <a:pt x="2278" y="850"/>
                    <a:pt x="2073" y="850"/>
                  </a:cubicBezTo>
                  <a:lnTo>
                    <a:pt x="1328" y="850"/>
                  </a:lnTo>
                  <a:cubicBezTo>
                    <a:pt x="1085" y="850"/>
                    <a:pt x="888" y="1047"/>
                    <a:pt x="888" y="1290"/>
                  </a:cubicBezTo>
                  <a:lnTo>
                    <a:pt x="888" y="2776"/>
                  </a:lnTo>
                  <a:cubicBezTo>
                    <a:pt x="809" y="2923"/>
                    <a:pt x="736" y="3078"/>
                    <a:pt x="670" y="3242"/>
                  </a:cubicBezTo>
                  <a:cubicBezTo>
                    <a:pt x="141" y="4536"/>
                    <a:pt x="88" y="6027"/>
                    <a:pt x="59" y="6828"/>
                  </a:cubicBezTo>
                  <a:cubicBezTo>
                    <a:pt x="0" y="8453"/>
                    <a:pt x="248" y="9530"/>
                    <a:pt x="818" y="10120"/>
                  </a:cubicBezTo>
                  <a:cubicBezTo>
                    <a:pt x="840" y="10143"/>
                    <a:pt x="864" y="10166"/>
                    <a:pt x="888" y="10188"/>
                  </a:cubicBezTo>
                  <a:lnTo>
                    <a:pt x="888" y="10710"/>
                  </a:lnTo>
                  <a:cubicBezTo>
                    <a:pt x="888" y="10952"/>
                    <a:pt x="1085" y="11150"/>
                    <a:pt x="1328" y="11150"/>
                  </a:cubicBezTo>
                  <a:lnTo>
                    <a:pt x="2073" y="11150"/>
                  </a:lnTo>
                  <a:cubicBezTo>
                    <a:pt x="2315" y="11150"/>
                    <a:pt x="2513" y="10952"/>
                    <a:pt x="2513" y="10710"/>
                  </a:cubicBezTo>
                  <a:lnTo>
                    <a:pt x="2513" y="10637"/>
                  </a:lnTo>
                  <a:lnTo>
                    <a:pt x="5738" y="10637"/>
                  </a:lnTo>
                  <a:lnTo>
                    <a:pt x="5738" y="10710"/>
                  </a:lnTo>
                  <a:cubicBezTo>
                    <a:pt x="5738" y="10952"/>
                    <a:pt x="5935" y="11150"/>
                    <a:pt x="6178" y="11150"/>
                  </a:cubicBezTo>
                  <a:lnTo>
                    <a:pt x="6923" y="11150"/>
                  </a:lnTo>
                  <a:cubicBezTo>
                    <a:pt x="7165" y="11150"/>
                    <a:pt x="7363" y="10952"/>
                    <a:pt x="7363" y="10710"/>
                  </a:cubicBezTo>
                  <a:lnTo>
                    <a:pt x="7363" y="10190"/>
                  </a:lnTo>
                  <a:cubicBezTo>
                    <a:pt x="7386" y="10167"/>
                    <a:pt x="7411" y="10143"/>
                    <a:pt x="7434" y="10120"/>
                  </a:cubicBezTo>
                  <a:cubicBezTo>
                    <a:pt x="8005" y="9531"/>
                    <a:pt x="8253" y="8453"/>
                    <a:pt x="8194" y="6828"/>
                  </a:cubicBezTo>
                  <a:close/>
                  <a:moveTo>
                    <a:pt x="6115" y="1291"/>
                  </a:moveTo>
                  <a:cubicBezTo>
                    <a:pt x="6115" y="1254"/>
                    <a:pt x="6144" y="1226"/>
                    <a:pt x="6180" y="1226"/>
                  </a:cubicBezTo>
                  <a:lnTo>
                    <a:pt x="6925" y="1226"/>
                  </a:lnTo>
                  <a:cubicBezTo>
                    <a:pt x="6961" y="1226"/>
                    <a:pt x="6990" y="1255"/>
                    <a:pt x="6990" y="1291"/>
                  </a:cubicBezTo>
                  <a:lnTo>
                    <a:pt x="6990" y="2186"/>
                  </a:lnTo>
                  <a:cubicBezTo>
                    <a:pt x="6806" y="1944"/>
                    <a:pt x="6601" y="1736"/>
                    <a:pt x="6376" y="1559"/>
                  </a:cubicBezTo>
                  <a:cubicBezTo>
                    <a:pt x="6293" y="1493"/>
                    <a:pt x="6205" y="1432"/>
                    <a:pt x="6115" y="1376"/>
                  </a:cubicBezTo>
                  <a:lnTo>
                    <a:pt x="6115" y="1291"/>
                  </a:lnTo>
                  <a:close/>
                  <a:moveTo>
                    <a:pt x="3280" y="548"/>
                  </a:moveTo>
                  <a:cubicBezTo>
                    <a:pt x="3280" y="453"/>
                    <a:pt x="3358" y="376"/>
                    <a:pt x="3453" y="376"/>
                  </a:cubicBezTo>
                  <a:lnTo>
                    <a:pt x="4803" y="376"/>
                  </a:lnTo>
                  <a:cubicBezTo>
                    <a:pt x="4898" y="376"/>
                    <a:pt x="4975" y="453"/>
                    <a:pt x="4975" y="548"/>
                  </a:cubicBezTo>
                  <a:lnTo>
                    <a:pt x="4975" y="928"/>
                  </a:lnTo>
                  <a:cubicBezTo>
                    <a:pt x="4708" y="874"/>
                    <a:pt x="4425" y="847"/>
                    <a:pt x="4128" y="847"/>
                  </a:cubicBezTo>
                  <a:cubicBezTo>
                    <a:pt x="3830" y="847"/>
                    <a:pt x="3548" y="874"/>
                    <a:pt x="3280" y="928"/>
                  </a:cubicBezTo>
                  <a:lnTo>
                    <a:pt x="3280" y="548"/>
                  </a:lnTo>
                  <a:close/>
                  <a:moveTo>
                    <a:pt x="1265" y="1291"/>
                  </a:moveTo>
                  <a:cubicBezTo>
                    <a:pt x="1265" y="1254"/>
                    <a:pt x="1294" y="1226"/>
                    <a:pt x="1330" y="1226"/>
                  </a:cubicBezTo>
                  <a:lnTo>
                    <a:pt x="2075" y="1226"/>
                  </a:lnTo>
                  <a:cubicBezTo>
                    <a:pt x="2111" y="1226"/>
                    <a:pt x="2140" y="1255"/>
                    <a:pt x="2140" y="1291"/>
                  </a:cubicBezTo>
                  <a:lnTo>
                    <a:pt x="2140" y="1377"/>
                  </a:lnTo>
                  <a:cubicBezTo>
                    <a:pt x="2050" y="1433"/>
                    <a:pt x="1964" y="1495"/>
                    <a:pt x="1880" y="1561"/>
                  </a:cubicBezTo>
                  <a:cubicBezTo>
                    <a:pt x="1655" y="1737"/>
                    <a:pt x="1450" y="1946"/>
                    <a:pt x="1265" y="2188"/>
                  </a:cubicBezTo>
                  <a:lnTo>
                    <a:pt x="1265" y="1291"/>
                  </a:lnTo>
                  <a:close/>
                  <a:moveTo>
                    <a:pt x="2140" y="10711"/>
                  </a:moveTo>
                  <a:cubicBezTo>
                    <a:pt x="2140" y="10747"/>
                    <a:pt x="2111" y="10776"/>
                    <a:pt x="2075" y="10776"/>
                  </a:cubicBezTo>
                  <a:lnTo>
                    <a:pt x="1330" y="10776"/>
                  </a:lnTo>
                  <a:cubicBezTo>
                    <a:pt x="1294" y="10776"/>
                    <a:pt x="1265" y="10747"/>
                    <a:pt x="1265" y="10711"/>
                  </a:cubicBezTo>
                  <a:lnTo>
                    <a:pt x="1265" y="10450"/>
                  </a:lnTo>
                  <a:cubicBezTo>
                    <a:pt x="1515" y="10575"/>
                    <a:pt x="1801" y="10638"/>
                    <a:pt x="2123" y="10638"/>
                  </a:cubicBezTo>
                  <a:lnTo>
                    <a:pt x="2140" y="10638"/>
                  </a:lnTo>
                  <a:lnTo>
                    <a:pt x="2140" y="10711"/>
                  </a:lnTo>
                  <a:close/>
                  <a:moveTo>
                    <a:pt x="6990" y="10711"/>
                  </a:moveTo>
                  <a:cubicBezTo>
                    <a:pt x="6990" y="10747"/>
                    <a:pt x="6961" y="10776"/>
                    <a:pt x="6925" y="10776"/>
                  </a:cubicBezTo>
                  <a:lnTo>
                    <a:pt x="6180" y="10776"/>
                  </a:lnTo>
                  <a:cubicBezTo>
                    <a:pt x="6144" y="10776"/>
                    <a:pt x="6115" y="10747"/>
                    <a:pt x="6115" y="10711"/>
                  </a:cubicBezTo>
                  <a:lnTo>
                    <a:pt x="6115" y="10638"/>
                  </a:lnTo>
                  <a:lnTo>
                    <a:pt x="6134" y="10638"/>
                  </a:lnTo>
                  <a:cubicBezTo>
                    <a:pt x="6455" y="10638"/>
                    <a:pt x="6741" y="10576"/>
                    <a:pt x="6990" y="10451"/>
                  </a:cubicBezTo>
                  <a:lnTo>
                    <a:pt x="6990" y="10711"/>
                  </a:lnTo>
                  <a:close/>
                  <a:moveTo>
                    <a:pt x="7716" y="8630"/>
                  </a:moveTo>
                  <a:cubicBezTo>
                    <a:pt x="7610" y="9177"/>
                    <a:pt x="7425" y="9591"/>
                    <a:pt x="7165" y="9860"/>
                  </a:cubicBezTo>
                  <a:cubicBezTo>
                    <a:pt x="7131" y="9895"/>
                    <a:pt x="7095" y="9928"/>
                    <a:pt x="7058" y="9960"/>
                  </a:cubicBezTo>
                  <a:lnTo>
                    <a:pt x="7055" y="9962"/>
                  </a:lnTo>
                  <a:cubicBezTo>
                    <a:pt x="6810" y="10165"/>
                    <a:pt x="6506" y="10263"/>
                    <a:pt x="6131" y="10263"/>
                  </a:cubicBezTo>
                  <a:lnTo>
                    <a:pt x="2121" y="10263"/>
                  </a:lnTo>
                  <a:cubicBezTo>
                    <a:pt x="1745" y="10263"/>
                    <a:pt x="1441" y="10165"/>
                    <a:pt x="1198" y="9961"/>
                  </a:cubicBezTo>
                  <a:lnTo>
                    <a:pt x="1195" y="9958"/>
                  </a:lnTo>
                  <a:cubicBezTo>
                    <a:pt x="1159" y="9928"/>
                    <a:pt x="1123" y="9895"/>
                    <a:pt x="1089" y="9860"/>
                  </a:cubicBezTo>
                  <a:cubicBezTo>
                    <a:pt x="830" y="9591"/>
                    <a:pt x="644" y="9177"/>
                    <a:pt x="538" y="8630"/>
                  </a:cubicBezTo>
                  <a:cubicBezTo>
                    <a:pt x="443" y="8141"/>
                    <a:pt x="409" y="7556"/>
                    <a:pt x="435" y="6842"/>
                  </a:cubicBezTo>
                  <a:cubicBezTo>
                    <a:pt x="464" y="6064"/>
                    <a:pt x="516" y="4617"/>
                    <a:pt x="1019" y="3385"/>
                  </a:cubicBezTo>
                  <a:cubicBezTo>
                    <a:pt x="1288" y="2726"/>
                    <a:pt x="1655" y="2212"/>
                    <a:pt x="2110" y="1856"/>
                  </a:cubicBezTo>
                  <a:cubicBezTo>
                    <a:pt x="2648" y="1436"/>
                    <a:pt x="3326" y="1222"/>
                    <a:pt x="4128" y="1222"/>
                  </a:cubicBezTo>
                  <a:cubicBezTo>
                    <a:pt x="4929" y="1222"/>
                    <a:pt x="5608" y="1436"/>
                    <a:pt x="6145" y="1856"/>
                  </a:cubicBezTo>
                  <a:cubicBezTo>
                    <a:pt x="6600" y="2212"/>
                    <a:pt x="6968" y="2726"/>
                    <a:pt x="7236" y="3385"/>
                  </a:cubicBezTo>
                  <a:cubicBezTo>
                    <a:pt x="7739" y="4617"/>
                    <a:pt x="7791" y="6064"/>
                    <a:pt x="7820" y="6842"/>
                  </a:cubicBezTo>
                  <a:cubicBezTo>
                    <a:pt x="7845" y="7557"/>
                    <a:pt x="7811" y="8141"/>
                    <a:pt x="7716" y="8630"/>
                  </a:cubicBezTo>
                  <a:close/>
                  <a:moveTo>
                    <a:pt x="4128" y="2408"/>
                  </a:moveTo>
                  <a:cubicBezTo>
                    <a:pt x="2766" y="2408"/>
                    <a:pt x="1657" y="3516"/>
                    <a:pt x="1657" y="4878"/>
                  </a:cubicBezTo>
                  <a:cubicBezTo>
                    <a:pt x="1657" y="6239"/>
                    <a:pt x="2765" y="7348"/>
                    <a:pt x="4128" y="7348"/>
                  </a:cubicBezTo>
                  <a:cubicBezTo>
                    <a:pt x="5490" y="7348"/>
                    <a:pt x="6598" y="6241"/>
                    <a:pt x="6598" y="4878"/>
                  </a:cubicBezTo>
                  <a:cubicBezTo>
                    <a:pt x="6596" y="3516"/>
                    <a:pt x="5489" y="2408"/>
                    <a:pt x="4128" y="2408"/>
                  </a:cubicBezTo>
                  <a:close/>
                  <a:moveTo>
                    <a:pt x="4128" y="6972"/>
                  </a:moveTo>
                  <a:cubicBezTo>
                    <a:pt x="2973" y="6972"/>
                    <a:pt x="2032" y="6032"/>
                    <a:pt x="2032" y="4877"/>
                  </a:cubicBezTo>
                  <a:cubicBezTo>
                    <a:pt x="2032" y="3722"/>
                    <a:pt x="2972" y="2782"/>
                    <a:pt x="4128" y="2782"/>
                  </a:cubicBezTo>
                  <a:cubicBezTo>
                    <a:pt x="5282" y="2782"/>
                    <a:pt x="6223" y="3722"/>
                    <a:pt x="6223" y="4877"/>
                  </a:cubicBezTo>
                  <a:cubicBezTo>
                    <a:pt x="6221" y="6033"/>
                    <a:pt x="5282" y="6972"/>
                    <a:pt x="4128" y="6972"/>
                  </a:cubicBezTo>
                  <a:close/>
                  <a:moveTo>
                    <a:pt x="3349" y="3195"/>
                  </a:moveTo>
                  <a:cubicBezTo>
                    <a:pt x="3229" y="3251"/>
                    <a:pt x="3114" y="3320"/>
                    <a:pt x="3008" y="3400"/>
                  </a:cubicBezTo>
                  <a:cubicBezTo>
                    <a:pt x="2953" y="3441"/>
                    <a:pt x="2941" y="3520"/>
                    <a:pt x="2984" y="3575"/>
                  </a:cubicBezTo>
                  <a:cubicBezTo>
                    <a:pt x="3009" y="3607"/>
                    <a:pt x="3046" y="3625"/>
                    <a:pt x="3084" y="3625"/>
                  </a:cubicBezTo>
                  <a:cubicBezTo>
                    <a:pt x="3110" y="3625"/>
                    <a:pt x="3136" y="3616"/>
                    <a:pt x="3159" y="3600"/>
                  </a:cubicBezTo>
                  <a:cubicBezTo>
                    <a:pt x="3250" y="3529"/>
                    <a:pt x="3350" y="3471"/>
                    <a:pt x="3454" y="3422"/>
                  </a:cubicBezTo>
                  <a:cubicBezTo>
                    <a:pt x="3516" y="3393"/>
                    <a:pt x="3544" y="3318"/>
                    <a:pt x="3515" y="3256"/>
                  </a:cubicBezTo>
                  <a:cubicBezTo>
                    <a:pt x="3486" y="3192"/>
                    <a:pt x="3413" y="3166"/>
                    <a:pt x="3349" y="3195"/>
                  </a:cubicBezTo>
                  <a:close/>
                  <a:moveTo>
                    <a:pt x="2843" y="3713"/>
                  </a:moveTo>
                  <a:cubicBezTo>
                    <a:pt x="2789" y="3671"/>
                    <a:pt x="2710" y="3681"/>
                    <a:pt x="2668" y="3735"/>
                  </a:cubicBezTo>
                  <a:cubicBezTo>
                    <a:pt x="2470" y="3987"/>
                    <a:pt x="2340" y="4288"/>
                    <a:pt x="2294" y="4605"/>
                  </a:cubicBezTo>
                  <a:cubicBezTo>
                    <a:pt x="2284" y="4673"/>
                    <a:pt x="2331" y="4736"/>
                    <a:pt x="2399" y="4747"/>
                  </a:cubicBezTo>
                  <a:cubicBezTo>
                    <a:pt x="2405" y="4748"/>
                    <a:pt x="2411" y="4748"/>
                    <a:pt x="2418" y="4748"/>
                  </a:cubicBezTo>
                  <a:cubicBezTo>
                    <a:pt x="2479" y="4748"/>
                    <a:pt x="2531" y="4703"/>
                    <a:pt x="2541" y="4642"/>
                  </a:cubicBezTo>
                  <a:cubicBezTo>
                    <a:pt x="2581" y="4368"/>
                    <a:pt x="2694" y="4108"/>
                    <a:pt x="2865" y="3890"/>
                  </a:cubicBezTo>
                  <a:cubicBezTo>
                    <a:pt x="2906" y="3835"/>
                    <a:pt x="2898" y="3756"/>
                    <a:pt x="2843" y="3713"/>
                  </a:cubicBezTo>
                  <a:close/>
                  <a:moveTo>
                    <a:pt x="2423" y="8476"/>
                  </a:moveTo>
                  <a:cubicBezTo>
                    <a:pt x="2095" y="8476"/>
                    <a:pt x="1829" y="8742"/>
                    <a:pt x="1829" y="9070"/>
                  </a:cubicBezTo>
                  <a:cubicBezTo>
                    <a:pt x="1829" y="9397"/>
                    <a:pt x="2095" y="9663"/>
                    <a:pt x="2423" y="9663"/>
                  </a:cubicBezTo>
                  <a:cubicBezTo>
                    <a:pt x="2750" y="9663"/>
                    <a:pt x="3016" y="9397"/>
                    <a:pt x="3016" y="9070"/>
                  </a:cubicBezTo>
                  <a:cubicBezTo>
                    <a:pt x="3015" y="8742"/>
                    <a:pt x="2749" y="8476"/>
                    <a:pt x="2423" y="8476"/>
                  </a:cubicBezTo>
                  <a:close/>
                  <a:moveTo>
                    <a:pt x="2423" y="9413"/>
                  </a:moveTo>
                  <a:cubicBezTo>
                    <a:pt x="2234" y="9413"/>
                    <a:pt x="2079" y="9260"/>
                    <a:pt x="2079" y="9070"/>
                  </a:cubicBezTo>
                  <a:cubicBezTo>
                    <a:pt x="2079" y="8881"/>
                    <a:pt x="2233" y="8726"/>
                    <a:pt x="2423" y="8726"/>
                  </a:cubicBezTo>
                  <a:cubicBezTo>
                    <a:pt x="2613" y="8726"/>
                    <a:pt x="2766" y="8880"/>
                    <a:pt x="2766" y="9070"/>
                  </a:cubicBezTo>
                  <a:cubicBezTo>
                    <a:pt x="2765" y="9260"/>
                    <a:pt x="2611" y="9413"/>
                    <a:pt x="2423" y="9413"/>
                  </a:cubicBezTo>
                  <a:close/>
                  <a:moveTo>
                    <a:pt x="4121" y="8476"/>
                  </a:moveTo>
                  <a:cubicBezTo>
                    <a:pt x="3794" y="8476"/>
                    <a:pt x="3528" y="8742"/>
                    <a:pt x="3528" y="9070"/>
                  </a:cubicBezTo>
                  <a:cubicBezTo>
                    <a:pt x="3528" y="9397"/>
                    <a:pt x="3794" y="9663"/>
                    <a:pt x="4121" y="9663"/>
                  </a:cubicBezTo>
                  <a:cubicBezTo>
                    <a:pt x="4449" y="9663"/>
                    <a:pt x="4715" y="9397"/>
                    <a:pt x="4715" y="9070"/>
                  </a:cubicBezTo>
                  <a:cubicBezTo>
                    <a:pt x="4715" y="8742"/>
                    <a:pt x="4449" y="8476"/>
                    <a:pt x="4121" y="8476"/>
                  </a:cubicBezTo>
                  <a:close/>
                  <a:moveTo>
                    <a:pt x="4121" y="9413"/>
                  </a:moveTo>
                  <a:cubicBezTo>
                    <a:pt x="3932" y="9413"/>
                    <a:pt x="3778" y="9260"/>
                    <a:pt x="3778" y="9070"/>
                  </a:cubicBezTo>
                  <a:cubicBezTo>
                    <a:pt x="3778" y="8881"/>
                    <a:pt x="3931" y="8726"/>
                    <a:pt x="4121" y="8726"/>
                  </a:cubicBezTo>
                  <a:cubicBezTo>
                    <a:pt x="4310" y="8726"/>
                    <a:pt x="4465" y="8880"/>
                    <a:pt x="4465" y="9070"/>
                  </a:cubicBezTo>
                  <a:cubicBezTo>
                    <a:pt x="4465" y="9260"/>
                    <a:pt x="4311" y="9413"/>
                    <a:pt x="4121" y="9413"/>
                  </a:cubicBezTo>
                  <a:close/>
                  <a:moveTo>
                    <a:pt x="5821" y="8476"/>
                  </a:moveTo>
                  <a:cubicBezTo>
                    <a:pt x="5494" y="8476"/>
                    <a:pt x="5228" y="8742"/>
                    <a:pt x="5228" y="9070"/>
                  </a:cubicBezTo>
                  <a:cubicBezTo>
                    <a:pt x="5228" y="9397"/>
                    <a:pt x="5494" y="9663"/>
                    <a:pt x="5821" y="9663"/>
                  </a:cubicBezTo>
                  <a:cubicBezTo>
                    <a:pt x="6149" y="9663"/>
                    <a:pt x="6415" y="9397"/>
                    <a:pt x="6415" y="9070"/>
                  </a:cubicBezTo>
                  <a:cubicBezTo>
                    <a:pt x="6414" y="8742"/>
                    <a:pt x="6148" y="8476"/>
                    <a:pt x="5821" y="8476"/>
                  </a:cubicBezTo>
                  <a:close/>
                  <a:moveTo>
                    <a:pt x="5821" y="9413"/>
                  </a:moveTo>
                  <a:cubicBezTo>
                    <a:pt x="5632" y="9413"/>
                    <a:pt x="5478" y="9260"/>
                    <a:pt x="5478" y="9070"/>
                  </a:cubicBezTo>
                  <a:cubicBezTo>
                    <a:pt x="5478" y="8881"/>
                    <a:pt x="5631" y="8726"/>
                    <a:pt x="5821" y="8726"/>
                  </a:cubicBezTo>
                  <a:cubicBezTo>
                    <a:pt x="6010" y="8726"/>
                    <a:pt x="6165" y="8880"/>
                    <a:pt x="6165" y="9070"/>
                  </a:cubicBezTo>
                  <a:cubicBezTo>
                    <a:pt x="6164" y="9260"/>
                    <a:pt x="6010" y="9413"/>
                    <a:pt x="5821" y="9413"/>
                  </a:cubicBez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23" name="文本框 22"/>
            <p:cNvSpPr txBox="1"/>
            <p:nvPr/>
          </p:nvSpPr>
          <p:spPr>
            <a:xfrm>
              <a:off x="11332" y="2958"/>
              <a:ext cx="293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332" y="3442"/>
              <a:ext cx="611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400" dirty="0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70" y="3237230"/>
            <a:ext cx="2270125" cy="338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4800" y="-984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746845" y="41402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z</a:t>
            </a:r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购物车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967230"/>
            <a:ext cx="1255395" cy="379857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07535" y="779780"/>
            <a:ext cx="4690110" cy="915035"/>
            <a:chOff x="10061" y="2945"/>
            <a:chExt cx="7386" cy="1441"/>
          </a:xfrm>
        </p:grpSpPr>
        <p:sp>
          <p:nvSpPr>
            <p:cNvPr id="11" name="矩形 10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iconfont-10899-5205027"/>
            <p:cNvSpPr>
              <a:spLocks noChangeAspect="1"/>
            </p:cNvSpPr>
            <p:nvPr/>
          </p:nvSpPr>
          <p:spPr bwMode="auto">
            <a:xfrm>
              <a:off x="10558" y="3487"/>
              <a:ext cx="394" cy="554"/>
            </a:xfrm>
            <a:custGeom>
              <a:avLst/>
              <a:gdLst>
                <a:gd name="T0" fmla="*/ 6675 w 7950"/>
                <a:gd name="T1" fmla="*/ 0 h 11156"/>
                <a:gd name="T2" fmla="*/ 47 w 7950"/>
                <a:gd name="T3" fmla="*/ 2630 h 11156"/>
                <a:gd name="T4" fmla="*/ 7012 w 7950"/>
                <a:gd name="T5" fmla="*/ 11156 h 11156"/>
                <a:gd name="T6" fmla="*/ 2327 w 7950"/>
                <a:gd name="T7" fmla="*/ 2725 h 11156"/>
                <a:gd name="T8" fmla="*/ 2327 w 7950"/>
                <a:gd name="T9" fmla="*/ 2725 h 11156"/>
                <a:gd name="T10" fmla="*/ 6000 w 7950"/>
                <a:gd name="T11" fmla="*/ 925 h 11156"/>
                <a:gd name="T12" fmla="*/ 5022 w 7950"/>
                <a:gd name="T13" fmla="*/ 375 h 11156"/>
                <a:gd name="T14" fmla="*/ 4407 w 7950"/>
                <a:gd name="T15" fmla="*/ 925 h 11156"/>
                <a:gd name="T16" fmla="*/ 4157 w 7950"/>
                <a:gd name="T17" fmla="*/ 925 h 11156"/>
                <a:gd name="T18" fmla="*/ 4157 w 7950"/>
                <a:gd name="T19" fmla="*/ 925 h 11156"/>
                <a:gd name="T20" fmla="*/ 3542 w 7950"/>
                <a:gd name="T21" fmla="*/ 375 h 11156"/>
                <a:gd name="T22" fmla="*/ 2565 w 7950"/>
                <a:gd name="T23" fmla="*/ 375 h 11156"/>
                <a:gd name="T24" fmla="*/ 1951 w 7950"/>
                <a:gd name="T25" fmla="*/ 925 h 11156"/>
                <a:gd name="T26" fmla="*/ 6612 w 7950"/>
                <a:gd name="T27" fmla="*/ 925 h 11156"/>
                <a:gd name="T28" fmla="*/ 6612 w 7950"/>
                <a:gd name="T29" fmla="*/ 925 h 11156"/>
                <a:gd name="T30" fmla="*/ 1337 w 7950"/>
                <a:gd name="T31" fmla="*/ 925 h 11156"/>
                <a:gd name="T32" fmla="*/ 550 w 7950"/>
                <a:gd name="T33" fmla="*/ 3100 h 11156"/>
                <a:gd name="T34" fmla="*/ 1146 w 7950"/>
                <a:gd name="T35" fmla="*/ 1497 h 11156"/>
                <a:gd name="T36" fmla="*/ 1285 w 7950"/>
                <a:gd name="T37" fmla="*/ 3100 h 11156"/>
                <a:gd name="T38" fmla="*/ 375 w 7950"/>
                <a:gd name="T39" fmla="*/ 10218 h 11156"/>
                <a:gd name="T40" fmla="*/ 7575 w 7950"/>
                <a:gd name="T41" fmla="*/ 3100 h 11156"/>
                <a:gd name="T42" fmla="*/ 4506 w 7950"/>
                <a:gd name="T43" fmla="*/ 6080 h 11156"/>
                <a:gd name="T44" fmla="*/ 4456 w 7950"/>
                <a:gd name="T45" fmla="*/ 4696 h 11156"/>
                <a:gd name="T46" fmla="*/ 4490 w 7950"/>
                <a:gd name="T47" fmla="*/ 6080 h 11156"/>
                <a:gd name="T48" fmla="*/ 4574 w 7950"/>
                <a:gd name="T49" fmla="*/ 5030 h 11156"/>
                <a:gd name="T50" fmla="*/ 4500 w 7950"/>
                <a:gd name="T51" fmla="*/ 5828 h 11156"/>
                <a:gd name="T52" fmla="*/ 3826 w 7950"/>
                <a:gd name="T53" fmla="*/ 7765 h 11156"/>
                <a:gd name="T54" fmla="*/ 5034 w 7950"/>
                <a:gd name="T55" fmla="*/ 8085 h 11156"/>
                <a:gd name="T56" fmla="*/ 6241 w 7950"/>
                <a:gd name="T57" fmla="*/ 7765 h 11156"/>
                <a:gd name="T58" fmla="*/ 5675 w 7950"/>
                <a:gd name="T59" fmla="*/ 6965 h 11156"/>
                <a:gd name="T60" fmla="*/ 5460 w 7950"/>
                <a:gd name="T61" fmla="*/ 8011 h 11156"/>
                <a:gd name="T62" fmla="*/ 4609 w 7950"/>
                <a:gd name="T63" fmla="*/ 8012 h 11156"/>
                <a:gd name="T64" fmla="*/ 4394 w 7950"/>
                <a:gd name="T65" fmla="*/ 6966 h 11156"/>
                <a:gd name="T66" fmla="*/ 6000 w 7950"/>
                <a:gd name="T67" fmla="*/ 6117 h 11156"/>
                <a:gd name="T68" fmla="*/ 6810 w 7950"/>
                <a:gd name="T69" fmla="*/ 5938 h 11156"/>
                <a:gd name="T70" fmla="*/ 6264 w 7950"/>
                <a:gd name="T71" fmla="*/ 6630 h 11156"/>
                <a:gd name="T72" fmla="*/ 6572 w 7950"/>
                <a:gd name="T73" fmla="*/ 6026 h 11156"/>
                <a:gd name="T74" fmla="*/ 3592 w 7950"/>
                <a:gd name="T75" fmla="*/ 5677 h 11156"/>
                <a:gd name="T76" fmla="*/ 3774 w 7950"/>
                <a:gd name="T77" fmla="*/ 6885 h 11156"/>
                <a:gd name="T78" fmla="*/ 3565 w 7950"/>
                <a:gd name="T79" fmla="*/ 5935 h 11156"/>
                <a:gd name="T80" fmla="*/ 3772 w 7950"/>
                <a:gd name="T81" fmla="*/ 6636 h 11156"/>
                <a:gd name="T82" fmla="*/ 5580 w 7950"/>
                <a:gd name="T83" fmla="*/ 6078 h 11156"/>
                <a:gd name="T84" fmla="*/ 5615 w 7950"/>
                <a:gd name="T85" fmla="*/ 4697 h 11156"/>
                <a:gd name="T86" fmla="*/ 5386 w 7950"/>
                <a:gd name="T87" fmla="*/ 5353 h 11156"/>
                <a:gd name="T88" fmla="*/ 5767 w 7950"/>
                <a:gd name="T89" fmla="*/ 5021 h 11156"/>
                <a:gd name="T90" fmla="*/ 5555 w 7950"/>
                <a:gd name="T91" fmla="*/ 5829 h 11156"/>
                <a:gd name="T92" fmla="*/ 3741 w 7950"/>
                <a:gd name="T93" fmla="*/ 9675 h 11156"/>
                <a:gd name="T94" fmla="*/ 6454 w 7950"/>
                <a:gd name="T95" fmla="*/ 9800 h 11156"/>
                <a:gd name="T96" fmla="*/ 4385 w 7950"/>
                <a:gd name="T97" fmla="*/ 9300 h 11156"/>
                <a:gd name="T98" fmla="*/ 4385 w 7950"/>
                <a:gd name="T99" fmla="*/ 9050 h 1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50" h="11156">
                  <a:moveTo>
                    <a:pt x="7902" y="2630"/>
                  </a:moveTo>
                  <a:lnTo>
                    <a:pt x="6987" y="1061"/>
                  </a:lnTo>
                  <a:lnTo>
                    <a:pt x="6987" y="312"/>
                  </a:lnTo>
                  <a:cubicBezTo>
                    <a:pt x="6987" y="140"/>
                    <a:pt x="6847" y="0"/>
                    <a:pt x="6675" y="0"/>
                  </a:cubicBezTo>
                  <a:lnTo>
                    <a:pt x="1275" y="0"/>
                  </a:lnTo>
                  <a:cubicBezTo>
                    <a:pt x="1102" y="0"/>
                    <a:pt x="962" y="140"/>
                    <a:pt x="962" y="312"/>
                  </a:cubicBezTo>
                  <a:lnTo>
                    <a:pt x="962" y="1061"/>
                  </a:lnTo>
                  <a:lnTo>
                    <a:pt x="47" y="2630"/>
                  </a:lnTo>
                  <a:cubicBezTo>
                    <a:pt x="25" y="2668"/>
                    <a:pt x="0" y="2712"/>
                    <a:pt x="0" y="2806"/>
                  </a:cubicBezTo>
                  <a:lnTo>
                    <a:pt x="0" y="10218"/>
                  </a:lnTo>
                  <a:cubicBezTo>
                    <a:pt x="0" y="10736"/>
                    <a:pt x="420" y="11156"/>
                    <a:pt x="937" y="11156"/>
                  </a:cubicBezTo>
                  <a:lnTo>
                    <a:pt x="7012" y="11156"/>
                  </a:lnTo>
                  <a:cubicBezTo>
                    <a:pt x="7530" y="11156"/>
                    <a:pt x="7950" y="10736"/>
                    <a:pt x="7950" y="10218"/>
                  </a:cubicBezTo>
                  <a:lnTo>
                    <a:pt x="7950" y="2806"/>
                  </a:lnTo>
                  <a:cubicBezTo>
                    <a:pt x="7950" y="2725"/>
                    <a:pt x="7925" y="2668"/>
                    <a:pt x="7902" y="2630"/>
                  </a:cubicBezTo>
                  <a:close/>
                  <a:moveTo>
                    <a:pt x="2327" y="2725"/>
                  </a:moveTo>
                  <a:lnTo>
                    <a:pt x="1465" y="1300"/>
                  </a:lnTo>
                  <a:lnTo>
                    <a:pt x="6692" y="1300"/>
                  </a:lnTo>
                  <a:lnTo>
                    <a:pt x="7524" y="2725"/>
                  </a:lnTo>
                  <a:lnTo>
                    <a:pt x="2327" y="2725"/>
                  </a:lnTo>
                  <a:close/>
                  <a:moveTo>
                    <a:pt x="5636" y="925"/>
                  </a:moveTo>
                  <a:lnTo>
                    <a:pt x="5636" y="375"/>
                  </a:lnTo>
                  <a:lnTo>
                    <a:pt x="6000" y="375"/>
                  </a:lnTo>
                  <a:lnTo>
                    <a:pt x="6000" y="925"/>
                  </a:lnTo>
                  <a:lnTo>
                    <a:pt x="5636" y="925"/>
                  </a:lnTo>
                  <a:close/>
                  <a:moveTo>
                    <a:pt x="5386" y="925"/>
                  </a:moveTo>
                  <a:lnTo>
                    <a:pt x="5022" y="925"/>
                  </a:lnTo>
                  <a:lnTo>
                    <a:pt x="5022" y="375"/>
                  </a:lnTo>
                  <a:lnTo>
                    <a:pt x="5386" y="375"/>
                  </a:lnTo>
                  <a:lnTo>
                    <a:pt x="5386" y="925"/>
                  </a:lnTo>
                  <a:close/>
                  <a:moveTo>
                    <a:pt x="4771" y="925"/>
                  </a:moveTo>
                  <a:lnTo>
                    <a:pt x="4407" y="925"/>
                  </a:lnTo>
                  <a:lnTo>
                    <a:pt x="4407" y="375"/>
                  </a:lnTo>
                  <a:lnTo>
                    <a:pt x="4771" y="375"/>
                  </a:lnTo>
                  <a:lnTo>
                    <a:pt x="4771" y="925"/>
                  </a:lnTo>
                  <a:close/>
                  <a:moveTo>
                    <a:pt x="4157" y="925"/>
                  </a:moveTo>
                  <a:lnTo>
                    <a:pt x="3793" y="925"/>
                  </a:lnTo>
                  <a:lnTo>
                    <a:pt x="3793" y="375"/>
                  </a:lnTo>
                  <a:lnTo>
                    <a:pt x="4157" y="375"/>
                  </a:lnTo>
                  <a:lnTo>
                    <a:pt x="4157" y="925"/>
                  </a:lnTo>
                  <a:close/>
                  <a:moveTo>
                    <a:pt x="3542" y="925"/>
                  </a:moveTo>
                  <a:lnTo>
                    <a:pt x="3178" y="925"/>
                  </a:lnTo>
                  <a:lnTo>
                    <a:pt x="3178" y="375"/>
                  </a:lnTo>
                  <a:lnTo>
                    <a:pt x="3542" y="375"/>
                  </a:lnTo>
                  <a:lnTo>
                    <a:pt x="3542" y="925"/>
                  </a:lnTo>
                  <a:close/>
                  <a:moveTo>
                    <a:pt x="2928" y="925"/>
                  </a:moveTo>
                  <a:lnTo>
                    <a:pt x="2565" y="925"/>
                  </a:lnTo>
                  <a:lnTo>
                    <a:pt x="2565" y="375"/>
                  </a:lnTo>
                  <a:lnTo>
                    <a:pt x="2928" y="375"/>
                  </a:lnTo>
                  <a:lnTo>
                    <a:pt x="2928" y="925"/>
                  </a:lnTo>
                  <a:close/>
                  <a:moveTo>
                    <a:pt x="2315" y="925"/>
                  </a:moveTo>
                  <a:lnTo>
                    <a:pt x="1951" y="925"/>
                  </a:lnTo>
                  <a:lnTo>
                    <a:pt x="1951" y="375"/>
                  </a:lnTo>
                  <a:lnTo>
                    <a:pt x="2315" y="375"/>
                  </a:lnTo>
                  <a:lnTo>
                    <a:pt x="2315" y="925"/>
                  </a:lnTo>
                  <a:close/>
                  <a:moveTo>
                    <a:pt x="6612" y="925"/>
                  </a:moveTo>
                  <a:lnTo>
                    <a:pt x="6250" y="925"/>
                  </a:lnTo>
                  <a:lnTo>
                    <a:pt x="6250" y="375"/>
                  </a:lnTo>
                  <a:lnTo>
                    <a:pt x="6612" y="375"/>
                  </a:lnTo>
                  <a:lnTo>
                    <a:pt x="6612" y="925"/>
                  </a:lnTo>
                  <a:close/>
                  <a:moveTo>
                    <a:pt x="1337" y="375"/>
                  </a:moveTo>
                  <a:lnTo>
                    <a:pt x="1700" y="375"/>
                  </a:lnTo>
                  <a:lnTo>
                    <a:pt x="1700" y="925"/>
                  </a:lnTo>
                  <a:lnTo>
                    <a:pt x="1337" y="925"/>
                  </a:lnTo>
                  <a:lnTo>
                    <a:pt x="1337" y="375"/>
                  </a:lnTo>
                  <a:close/>
                  <a:moveTo>
                    <a:pt x="375" y="10218"/>
                  </a:moveTo>
                  <a:lnTo>
                    <a:pt x="375" y="3100"/>
                  </a:lnTo>
                  <a:lnTo>
                    <a:pt x="550" y="3100"/>
                  </a:lnTo>
                  <a:cubicBezTo>
                    <a:pt x="653" y="3100"/>
                    <a:pt x="737" y="3016"/>
                    <a:pt x="737" y="2912"/>
                  </a:cubicBezTo>
                  <a:cubicBezTo>
                    <a:pt x="737" y="2808"/>
                    <a:pt x="653" y="2725"/>
                    <a:pt x="550" y="2725"/>
                  </a:cubicBezTo>
                  <a:lnTo>
                    <a:pt x="437" y="2725"/>
                  </a:lnTo>
                  <a:lnTo>
                    <a:pt x="1146" y="1497"/>
                  </a:lnTo>
                  <a:lnTo>
                    <a:pt x="1888" y="2725"/>
                  </a:lnTo>
                  <a:lnTo>
                    <a:pt x="1285" y="2725"/>
                  </a:lnTo>
                  <a:cubicBezTo>
                    <a:pt x="1181" y="2725"/>
                    <a:pt x="1097" y="2808"/>
                    <a:pt x="1097" y="2912"/>
                  </a:cubicBezTo>
                  <a:cubicBezTo>
                    <a:pt x="1097" y="3016"/>
                    <a:pt x="1181" y="3100"/>
                    <a:pt x="1285" y="3100"/>
                  </a:cubicBezTo>
                  <a:lnTo>
                    <a:pt x="1987" y="3100"/>
                  </a:lnTo>
                  <a:lnTo>
                    <a:pt x="1987" y="10781"/>
                  </a:lnTo>
                  <a:lnTo>
                    <a:pt x="937" y="10781"/>
                  </a:lnTo>
                  <a:cubicBezTo>
                    <a:pt x="627" y="10781"/>
                    <a:pt x="375" y="10528"/>
                    <a:pt x="375" y="10218"/>
                  </a:cubicBezTo>
                  <a:close/>
                  <a:moveTo>
                    <a:pt x="7012" y="10781"/>
                  </a:moveTo>
                  <a:lnTo>
                    <a:pt x="2362" y="10781"/>
                  </a:lnTo>
                  <a:lnTo>
                    <a:pt x="2362" y="3100"/>
                  </a:lnTo>
                  <a:lnTo>
                    <a:pt x="7575" y="3100"/>
                  </a:lnTo>
                  <a:lnTo>
                    <a:pt x="7575" y="10218"/>
                  </a:lnTo>
                  <a:cubicBezTo>
                    <a:pt x="7575" y="10528"/>
                    <a:pt x="7322" y="10781"/>
                    <a:pt x="7012" y="10781"/>
                  </a:cubicBezTo>
                  <a:close/>
                  <a:moveTo>
                    <a:pt x="4490" y="6080"/>
                  </a:moveTo>
                  <a:lnTo>
                    <a:pt x="4506" y="6080"/>
                  </a:lnTo>
                  <a:cubicBezTo>
                    <a:pt x="4518" y="6080"/>
                    <a:pt x="4530" y="6080"/>
                    <a:pt x="4542" y="6078"/>
                  </a:cubicBezTo>
                  <a:cubicBezTo>
                    <a:pt x="4643" y="6068"/>
                    <a:pt x="4736" y="6016"/>
                    <a:pt x="4808" y="5927"/>
                  </a:cubicBezTo>
                  <a:cubicBezTo>
                    <a:pt x="4925" y="5783"/>
                    <a:pt x="4957" y="5560"/>
                    <a:pt x="4933" y="5328"/>
                  </a:cubicBezTo>
                  <a:cubicBezTo>
                    <a:pt x="4896" y="4972"/>
                    <a:pt x="4708" y="4707"/>
                    <a:pt x="4456" y="4696"/>
                  </a:cubicBezTo>
                  <a:cubicBezTo>
                    <a:pt x="4456" y="4696"/>
                    <a:pt x="4420" y="4696"/>
                    <a:pt x="4402" y="4697"/>
                  </a:cubicBezTo>
                  <a:cubicBezTo>
                    <a:pt x="4291" y="4708"/>
                    <a:pt x="4190" y="4766"/>
                    <a:pt x="4110" y="4865"/>
                  </a:cubicBezTo>
                  <a:cubicBezTo>
                    <a:pt x="3993" y="5007"/>
                    <a:pt x="3938" y="5219"/>
                    <a:pt x="3961" y="5432"/>
                  </a:cubicBezTo>
                  <a:cubicBezTo>
                    <a:pt x="3997" y="5783"/>
                    <a:pt x="4230" y="6068"/>
                    <a:pt x="4490" y="6080"/>
                  </a:cubicBezTo>
                  <a:close/>
                  <a:moveTo>
                    <a:pt x="4304" y="5022"/>
                  </a:moveTo>
                  <a:cubicBezTo>
                    <a:pt x="4341" y="4976"/>
                    <a:pt x="4381" y="4951"/>
                    <a:pt x="4425" y="4946"/>
                  </a:cubicBezTo>
                  <a:cubicBezTo>
                    <a:pt x="4430" y="4946"/>
                    <a:pt x="4440" y="4946"/>
                    <a:pt x="4450" y="4944"/>
                  </a:cubicBezTo>
                  <a:cubicBezTo>
                    <a:pt x="4494" y="4948"/>
                    <a:pt x="4535" y="4977"/>
                    <a:pt x="4574" y="5030"/>
                  </a:cubicBezTo>
                  <a:cubicBezTo>
                    <a:pt x="4631" y="5107"/>
                    <a:pt x="4670" y="5222"/>
                    <a:pt x="4683" y="5353"/>
                  </a:cubicBezTo>
                  <a:cubicBezTo>
                    <a:pt x="4704" y="5536"/>
                    <a:pt x="4677" y="5691"/>
                    <a:pt x="4613" y="5768"/>
                  </a:cubicBezTo>
                  <a:cubicBezTo>
                    <a:pt x="4583" y="5804"/>
                    <a:pt x="4551" y="5824"/>
                    <a:pt x="4516" y="5828"/>
                  </a:cubicBezTo>
                  <a:lnTo>
                    <a:pt x="4500" y="5828"/>
                  </a:lnTo>
                  <a:cubicBezTo>
                    <a:pt x="4447" y="5826"/>
                    <a:pt x="4387" y="5788"/>
                    <a:pt x="4335" y="5723"/>
                  </a:cubicBezTo>
                  <a:cubicBezTo>
                    <a:pt x="4267" y="5641"/>
                    <a:pt x="4221" y="5524"/>
                    <a:pt x="4208" y="5403"/>
                  </a:cubicBezTo>
                  <a:cubicBezTo>
                    <a:pt x="4193" y="5259"/>
                    <a:pt x="4230" y="5113"/>
                    <a:pt x="4304" y="5022"/>
                  </a:cubicBezTo>
                  <a:close/>
                  <a:moveTo>
                    <a:pt x="3826" y="7765"/>
                  </a:moveTo>
                  <a:cubicBezTo>
                    <a:pt x="3826" y="7971"/>
                    <a:pt x="3930" y="8136"/>
                    <a:pt x="4031" y="8203"/>
                  </a:cubicBezTo>
                  <a:cubicBezTo>
                    <a:pt x="4156" y="8287"/>
                    <a:pt x="4245" y="8320"/>
                    <a:pt x="4427" y="8320"/>
                  </a:cubicBezTo>
                  <a:cubicBezTo>
                    <a:pt x="4645" y="8320"/>
                    <a:pt x="4704" y="8243"/>
                    <a:pt x="4806" y="8176"/>
                  </a:cubicBezTo>
                  <a:cubicBezTo>
                    <a:pt x="4880" y="8127"/>
                    <a:pt x="4944" y="8085"/>
                    <a:pt x="5034" y="8085"/>
                  </a:cubicBezTo>
                  <a:cubicBezTo>
                    <a:pt x="5124" y="8085"/>
                    <a:pt x="5187" y="8127"/>
                    <a:pt x="5261" y="8176"/>
                  </a:cubicBezTo>
                  <a:cubicBezTo>
                    <a:pt x="5364" y="8243"/>
                    <a:pt x="5422" y="8320"/>
                    <a:pt x="5640" y="8320"/>
                  </a:cubicBezTo>
                  <a:cubicBezTo>
                    <a:pt x="5824" y="8320"/>
                    <a:pt x="5911" y="8287"/>
                    <a:pt x="6036" y="8203"/>
                  </a:cubicBezTo>
                  <a:cubicBezTo>
                    <a:pt x="6137" y="8136"/>
                    <a:pt x="6241" y="7970"/>
                    <a:pt x="6241" y="7765"/>
                  </a:cubicBezTo>
                  <a:cubicBezTo>
                    <a:pt x="6241" y="7074"/>
                    <a:pt x="5637" y="6357"/>
                    <a:pt x="5032" y="6357"/>
                  </a:cubicBezTo>
                  <a:cubicBezTo>
                    <a:pt x="4430" y="6357"/>
                    <a:pt x="3826" y="7076"/>
                    <a:pt x="3826" y="7765"/>
                  </a:cubicBezTo>
                  <a:close/>
                  <a:moveTo>
                    <a:pt x="5035" y="6607"/>
                  </a:moveTo>
                  <a:cubicBezTo>
                    <a:pt x="5245" y="6607"/>
                    <a:pt x="5485" y="6741"/>
                    <a:pt x="5675" y="6965"/>
                  </a:cubicBezTo>
                  <a:cubicBezTo>
                    <a:pt x="5874" y="7198"/>
                    <a:pt x="5992" y="7497"/>
                    <a:pt x="5992" y="7765"/>
                  </a:cubicBezTo>
                  <a:cubicBezTo>
                    <a:pt x="5992" y="7891"/>
                    <a:pt x="5929" y="7976"/>
                    <a:pt x="5899" y="7996"/>
                  </a:cubicBezTo>
                  <a:cubicBezTo>
                    <a:pt x="5816" y="8051"/>
                    <a:pt x="5775" y="8071"/>
                    <a:pt x="5641" y="8071"/>
                  </a:cubicBezTo>
                  <a:cubicBezTo>
                    <a:pt x="5542" y="8071"/>
                    <a:pt x="5521" y="8056"/>
                    <a:pt x="5460" y="8011"/>
                  </a:cubicBezTo>
                  <a:cubicBezTo>
                    <a:pt x="5442" y="7998"/>
                    <a:pt x="5422" y="7983"/>
                    <a:pt x="5400" y="7968"/>
                  </a:cubicBezTo>
                  <a:cubicBezTo>
                    <a:pt x="5311" y="7910"/>
                    <a:pt x="5200" y="7837"/>
                    <a:pt x="5035" y="7837"/>
                  </a:cubicBezTo>
                  <a:cubicBezTo>
                    <a:pt x="4870" y="7837"/>
                    <a:pt x="4758" y="7910"/>
                    <a:pt x="4669" y="7970"/>
                  </a:cubicBezTo>
                  <a:cubicBezTo>
                    <a:pt x="4646" y="7985"/>
                    <a:pt x="4626" y="7998"/>
                    <a:pt x="4609" y="8012"/>
                  </a:cubicBezTo>
                  <a:cubicBezTo>
                    <a:pt x="4547" y="8057"/>
                    <a:pt x="4526" y="8072"/>
                    <a:pt x="4427" y="8072"/>
                  </a:cubicBezTo>
                  <a:cubicBezTo>
                    <a:pt x="4292" y="8072"/>
                    <a:pt x="4252" y="8053"/>
                    <a:pt x="4170" y="7997"/>
                  </a:cubicBezTo>
                  <a:cubicBezTo>
                    <a:pt x="4141" y="7977"/>
                    <a:pt x="4076" y="7892"/>
                    <a:pt x="4076" y="7766"/>
                  </a:cubicBezTo>
                  <a:cubicBezTo>
                    <a:pt x="4076" y="7498"/>
                    <a:pt x="4195" y="7200"/>
                    <a:pt x="4394" y="6966"/>
                  </a:cubicBezTo>
                  <a:cubicBezTo>
                    <a:pt x="4585" y="6741"/>
                    <a:pt x="4824" y="6607"/>
                    <a:pt x="5035" y="6607"/>
                  </a:cubicBezTo>
                  <a:close/>
                  <a:moveTo>
                    <a:pt x="6606" y="5706"/>
                  </a:moveTo>
                  <a:cubicBezTo>
                    <a:pt x="6565" y="5687"/>
                    <a:pt x="6521" y="5678"/>
                    <a:pt x="6477" y="5678"/>
                  </a:cubicBezTo>
                  <a:cubicBezTo>
                    <a:pt x="6289" y="5678"/>
                    <a:pt x="6096" y="5855"/>
                    <a:pt x="6000" y="6117"/>
                  </a:cubicBezTo>
                  <a:cubicBezTo>
                    <a:pt x="5880" y="6442"/>
                    <a:pt x="5950" y="6761"/>
                    <a:pt x="6162" y="6857"/>
                  </a:cubicBezTo>
                  <a:cubicBezTo>
                    <a:pt x="6205" y="6877"/>
                    <a:pt x="6251" y="6887"/>
                    <a:pt x="6299" y="6887"/>
                  </a:cubicBezTo>
                  <a:cubicBezTo>
                    <a:pt x="6491" y="6887"/>
                    <a:pt x="6687" y="6726"/>
                    <a:pt x="6786" y="6485"/>
                  </a:cubicBezTo>
                  <a:cubicBezTo>
                    <a:pt x="6861" y="6302"/>
                    <a:pt x="6870" y="6098"/>
                    <a:pt x="6810" y="5938"/>
                  </a:cubicBezTo>
                  <a:cubicBezTo>
                    <a:pt x="6766" y="5826"/>
                    <a:pt x="6696" y="5746"/>
                    <a:pt x="6606" y="5706"/>
                  </a:cubicBezTo>
                  <a:close/>
                  <a:moveTo>
                    <a:pt x="6552" y="6388"/>
                  </a:moveTo>
                  <a:cubicBezTo>
                    <a:pt x="6486" y="6548"/>
                    <a:pt x="6371" y="6636"/>
                    <a:pt x="6296" y="6636"/>
                  </a:cubicBezTo>
                  <a:cubicBezTo>
                    <a:pt x="6285" y="6636"/>
                    <a:pt x="6275" y="6633"/>
                    <a:pt x="6264" y="6630"/>
                  </a:cubicBezTo>
                  <a:cubicBezTo>
                    <a:pt x="6206" y="6603"/>
                    <a:pt x="6145" y="6438"/>
                    <a:pt x="6232" y="6203"/>
                  </a:cubicBezTo>
                  <a:cubicBezTo>
                    <a:pt x="6301" y="6016"/>
                    <a:pt x="6419" y="5928"/>
                    <a:pt x="6476" y="5928"/>
                  </a:cubicBezTo>
                  <a:cubicBezTo>
                    <a:pt x="6485" y="5928"/>
                    <a:pt x="6494" y="5931"/>
                    <a:pt x="6502" y="5935"/>
                  </a:cubicBezTo>
                  <a:cubicBezTo>
                    <a:pt x="6537" y="5951"/>
                    <a:pt x="6560" y="5993"/>
                    <a:pt x="6572" y="6026"/>
                  </a:cubicBezTo>
                  <a:cubicBezTo>
                    <a:pt x="6611" y="6126"/>
                    <a:pt x="6604" y="6266"/>
                    <a:pt x="6552" y="6388"/>
                  </a:cubicBezTo>
                  <a:close/>
                  <a:moveTo>
                    <a:pt x="3907" y="6856"/>
                  </a:moveTo>
                  <a:cubicBezTo>
                    <a:pt x="4120" y="6758"/>
                    <a:pt x="4190" y="6441"/>
                    <a:pt x="4070" y="6116"/>
                  </a:cubicBezTo>
                  <a:cubicBezTo>
                    <a:pt x="3974" y="5853"/>
                    <a:pt x="3781" y="5677"/>
                    <a:pt x="3592" y="5677"/>
                  </a:cubicBezTo>
                  <a:cubicBezTo>
                    <a:pt x="3549" y="5677"/>
                    <a:pt x="3505" y="5687"/>
                    <a:pt x="3464" y="5705"/>
                  </a:cubicBezTo>
                  <a:cubicBezTo>
                    <a:pt x="3374" y="5746"/>
                    <a:pt x="3304" y="5826"/>
                    <a:pt x="3262" y="5936"/>
                  </a:cubicBezTo>
                  <a:cubicBezTo>
                    <a:pt x="3202" y="6096"/>
                    <a:pt x="3211" y="6301"/>
                    <a:pt x="3286" y="6482"/>
                  </a:cubicBezTo>
                  <a:cubicBezTo>
                    <a:pt x="3385" y="6722"/>
                    <a:pt x="3581" y="6885"/>
                    <a:pt x="3774" y="6885"/>
                  </a:cubicBezTo>
                  <a:cubicBezTo>
                    <a:pt x="3819" y="6886"/>
                    <a:pt x="3865" y="6876"/>
                    <a:pt x="3907" y="6856"/>
                  </a:cubicBezTo>
                  <a:close/>
                  <a:moveTo>
                    <a:pt x="3516" y="6390"/>
                  </a:moveTo>
                  <a:cubicBezTo>
                    <a:pt x="3466" y="6266"/>
                    <a:pt x="3457" y="6127"/>
                    <a:pt x="3495" y="6026"/>
                  </a:cubicBezTo>
                  <a:cubicBezTo>
                    <a:pt x="3507" y="5993"/>
                    <a:pt x="3529" y="5951"/>
                    <a:pt x="3565" y="5935"/>
                  </a:cubicBezTo>
                  <a:cubicBezTo>
                    <a:pt x="3574" y="5931"/>
                    <a:pt x="3582" y="5928"/>
                    <a:pt x="3591" y="5928"/>
                  </a:cubicBezTo>
                  <a:cubicBezTo>
                    <a:pt x="3649" y="5928"/>
                    <a:pt x="3765" y="6016"/>
                    <a:pt x="3835" y="6203"/>
                  </a:cubicBezTo>
                  <a:cubicBezTo>
                    <a:pt x="3921" y="6438"/>
                    <a:pt x="3861" y="6603"/>
                    <a:pt x="3804" y="6630"/>
                  </a:cubicBezTo>
                  <a:cubicBezTo>
                    <a:pt x="3794" y="6635"/>
                    <a:pt x="3784" y="6636"/>
                    <a:pt x="3772" y="6636"/>
                  </a:cubicBezTo>
                  <a:cubicBezTo>
                    <a:pt x="3697" y="6636"/>
                    <a:pt x="3582" y="6550"/>
                    <a:pt x="3516" y="6390"/>
                  </a:cubicBezTo>
                  <a:close/>
                  <a:moveTo>
                    <a:pt x="5527" y="6077"/>
                  </a:moveTo>
                  <a:cubicBezTo>
                    <a:pt x="5540" y="6078"/>
                    <a:pt x="5551" y="6078"/>
                    <a:pt x="5563" y="6078"/>
                  </a:cubicBezTo>
                  <a:lnTo>
                    <a:pt x="5580" y="6078"/>
                  </a:lnTo>
                  <a:cubicBezTo>
                    <a:pt x="5840" y="6067"/>
                    <a:pt x="6072" y="5782"/>
                    <a:pt x="6110" y="5431"/>
                  </a:cubicBezTo>
                  <a:cubicBezTo>
                    <a:pt x="6132" y="5218"/>
                    <a:pt x="6076" y="5006"/>
                    <a:pt x="5961" y="4863"/>
                  </a:cubicBezTo>
                  <a:cubicBezTo>
                    <a:pt x="5881" y="4765"/>
                    <a:pt x="5783" y="4710"/>
                    <a:pt x="5672" y="4700"/>
                  </a:cubicBezTo>
                  <a:cubicBezTo>
                    <a:pt x="5653" y="4698"/>
                    <a:pt x="5615" y="4697"/>
                    <a:pt x="5615" y="4697"/>
                  </a:cubicBezTo>
                  <a:cubicBezTo>
                    <a:pt x="5362" y="4708"/>
                    <a:pt x="5175" y="4972"/>
                    <a:pt x="5137" y="5328"/>
                  </a:cubicBezTo>
                  <a:cubicBezTo>
                    <a:pt x="5112" y="5560"/>
                    <a:pt x="5145" y="5783"/>
                    <a:pt x="5262" y="5927"/>
                  </a:cubicBezTo>
                  <a:cubicBezTo>
                    <a:pt x="5333" y="6015"/>
                    <a:pt x="5426" y="6067"/>
                    <a:pt x="5527" y="6077"/>
                  </a:cubicBezTo>
                  <a:close/>
                  <a:moveTo>
                    <a:pt x="5386" y="5353"/>
                  </a:moveTo>
                  <a:cubicBezTo>
                    <a:pt x="5400" y="5223"/>
                    <a:pt x="5439" y="5108"/>
                    <a:pt x="5496" y="5031"/>
                  </a:cubicBezTo>
                  <a:cubicBezTo>
                    <a:pt x="5535" y="4980"/>
                    <a:pt x="5576" y="4951"/>
                    <a:pt x="5618" y="4946"/>
                  </a:cubicBezTo>
                  <a:cubicBezTo>
                    <a:pt x="5631" y="4946"/>
                    <a:pt x="5643" y="4947"/>
                    <a:pt x="5648" y="4947"/>
                  </a:cubicBezTo>
                  <a:cubicBezTo>
                    <a:pt x="5676" y="4950"/>
                    <a:pt x="5718" y="4961"/>
                    <a:pt x="5767" y="5021"/>
                  </a:cubicBezTo>
                  <a:cubicBezTo>
                    <a:pt x="5841" y="5112"/>
                    <a:pt x="5877" y="5258"/>
                    <a:pt x="5862" y="5405"/>
                  </a:cubicBezTo>
                  <a:cubicBezTo>
                    <a:pt x="5850" y="5525"/>
                    <a:pt x="5803" y="5642"/>
                    <a:pt x="5736" y="5724"/>
                  </a:cubicBezTo>
                  <a:cubicBezTo>
                    <a:pt x="5683" y="5788"/>
                    <a:pt x="5623" y="5827"/>
                    <a:pt x="5571" y="5829"/>
                  </a:cubicBezTo>
                  <a:lnTo>
                    <a:pt x="5555" y="5829"/>
                  </a:lnTo>
                  <a:cubicBezTo>
                    <a:pt x="5520" y="5826"/>
                    <a:pt x="5487" y="5806"/>
                    <a:pt x="5458" y="5769"/>
                  </a:cubicBezTo>
                  <a:cubicBezTo>
                    <a:pt x="5392" y="5690"/>
                    <a:pt x="5366" y="5534"/>
                    <a:pt x="5386" y="5353"/>
                  </a:cubicBezTo>
                  <a:close/>
                  <a:moveTo>
                    <a:pt x="6329" y="9675"/>
                  </a:moveTo>
                  <a:lnTo>
                    <a:pt x="3741" y="9675"/>
                  </a:lnTo>
                  <a:cubicBezTo>
                    <a:pt x="3672" y="9675"/>
                    <a:pt x="3616" y="9731"/>
                    <a:pt x="3616" y="9800"/>
                  </a:cubicBezTo>
                  <a:cubicBezTo>
                    <a:pt x="3616" y="9868"/>
                    <a:pt x="3672" y="9925"/>
                    <a:pt x="3741" y="9925"/>
                  </a:cubicBezTo>
                  <a:lnTo>
                    <a:pt x="6329" y="9925"/>
                  </a:lnTo>
                  <a:cubicBezTo>
                    <a:pt x="6397" y="9925"/>
                    <a:pt x="6454" y="9868"/>
                    <a:pt x="6454" y="9800"/>
                  </a:cubicBezTo>
                  <a:cubicBezTo>
                    <a:pt x="6454" y="9731"/>
                    <a:pt x="6397" y="9675"/>
                    <a:pt x="6329" y="9675"/>
                  </a:cubicBezTo>
                  <a:close/>
                  <a:moveTo>
                    <a:pt x="4385" y="9050"/>
                  </a:moveTo>
                  <a:cubicBezTo>
                    <a:pt x="4316" y="9050"/>
                    <a:pt x="4260" y="9106"/>
                    <a:pt x="4260" y="9175"/>
                  </a:cubicBezTo>
                  <a:cubicBezTo>
                    <a:pt x="4260" y="9243"/>
                    <a:pt x="4316" y="9300"/>
                    <a:pt x="4385" y="9300"/>
                  </a:cubicBezTo>
                  <a:lnTo>
                    <a:pt x="5685" y="9300"/>
                  </a:lnTo>
                  <a:cubicBezTo>
                    <a:pt x="5754" y="9300"/>
                    <a:pt x="5810" y="9243"/>
                    <a:pt x="5810" y="9175"/>
                  </a:cubicBezTo>
                  <a:cubicBezTo>
                    <a:pt x="5810" y="9106"/>
                    <a:pt x="5754" y="9050"/>
                    <a:pt x="5685" y="9050"/>
                  </a:cubicBezTo>
                  <a:lnTo>
                    <a:pt x="4385" y="9050"/>
                  </a:ln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13" name="文本框 12"/>
            <p:cNvSpPr txBox="1"/>
            <p:nvPr/>
          </p:nvSpPr>
          <p:spPr>
            <a:xfrm>
              <a:off x="11332" y="2945"/>
              <a:ext cx="293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32" y="3429"/>
              <a:ext cx="6115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购物车可编辑商品的规格（图标注1），购买一件或多件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商品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pic>
        <p:nvPicPr>
          <p:cNvPr id="2" name="图片 1" descr="屏幕截图 2022-05-18 221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65" y="1837690"/>
            <a:ext cx="8462645" cy="405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4800" y="-10858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746845" y="41402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z</a:t>
            </a:r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购物车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967230"/>
            <a:ext cx="1255395" cy="379857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07535" y="779780"/>
            <a:ext cx="4690110" cy="824865"/>
            <a:chOff x="10061" y="2945"/>
            <a:chExt cx="7386" cy="1299"/>
          </a:xfrm>
        </p:grpSpPr>
        <p:sp>
          <p:nvSpPr>
            <p:cNvPr id="11" name="矩形 10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iconfont-10899-5205027"/>
            <p:cNvSpPr>
              <a:spLocks noChangeAspect="1"/>
            </p:cNvSpPr>
            <p:nvPr/>
          </p:nvSpPr>
          <p:spPr bwMode="auto">
            <a:xfrm>
              <a:off x="10558" y="3487"/>
              <a:ext cx="394" cy="554"/>
            </a:xfrm>
            <a:custGeom>
              <a:avLst/>
              <a:gdLst>
                <a:gd name="T0" fmla="*/ 6675 w 7950"/>
                <a:gd name="T1" fmla="*/ 0 h 11156"/>
                <a:gd name="T2" fmla="*/ 47 w 7950"/>
                <a:gd name="T3" fmla="*/ 2630 h 11156"/>
                <a:gd name="T4" fmla="*/ 7012 w 7950"/>
                <a:gd name="T5" fmla="*/ 11156 h 11156"/>
                <a:gd name="T6" fmla="*/ 2327 w 7950"/>
                <a:gd name="T7" fmla="*/ 2725 h 11156"/>
                <a:gd name="T8" fmla="*/ 2327 w 7950"/>
                <a:gd name="T9" fmla="*/ 2725 h 11156"/>
                <a:gd name="T10" fmla="*/ 6000 w 7950"/>
                <a:gd name="T11" fmla="*/ 925 h 11156"/>
                <a:gd name="T12" fmla="*/ 5022 w 7950"/>
                <a:gd name="T13" fmla="*/ 375 h 11156"/>
                <a:gd name="T14" fmla="*/ 4407 w 7950"/>
                <a:gd name="T15" fmla="*/ 925 h 11156"/>
                <a:gd name="T16" fmla="*/ 4157 w 7950"/>
                <a:gd name="T17" fmla="*/ 925 h 11156"/>
                <a:gd name="T18" fmla="*/ 4157 w 7950"/>
                <a:gd name="T19" fmla="*/ 925 h 11156"/>
                <a:gd name="T20" fmla="*/ 3542 w 7950"/>
                <a:gd name="T21" fmla="*/ 375 h 11156"/>
                <a:gd name="T22" fmla="*/ 2565 w 7950"/>
                <a:gd name="T23" fmla="*/ 375 h 11156"/>
                <a:gd name="T24" fmla="*/ 1951 w 7950"/>
                <a:gd name="T25" fmla="*/ 925 h 11156"/>
                <a:gd name="T26" fmla="*/ 6612 w 7950"/>
                <a:gd name="T27" fmla="*/ 925 h 11156"/>
                <a:gd name="T28" fmla="*/ 6612 w 7950"/>
                <a:gd name="T29" fmla="*/ 925 h 11156"/>
                <a:gd name="T30" fmla="*/ 1337 w 7950"/>
                <a:gd name="T31" fmla="*/ 925 h 11156"/>
                <a:gd name="T32" fmla="*/ 550 w 7950"/>
                <a:gd name="T33" fmla="*/ 3100 h 11156"/>
                <a:gd name="T34" fmla="*/ 1146 w 7950"/>
                <a:gd name="T35" fmla="*/ 1497 h 11156"/>
                <a:gd name="T36" fmla="*/ 1285 w 7950"/>
                <a:gd name="T37" fmla="*/ 3100 h 11156"/>
                <a:gd name="T38" fmla="*/ 375 w 7950"/>
                <a:gd name="T39" fmla="*/ 10218 h 11156"/>
                <a:gd name="T40" fmla="*/ 7575 w 7950"/>
                <a:gd name="T41" fmla="*/ 3100 h 11156"/>
                <a:gd name="T42" fmla="*/ 4506 w 7950"/>
                <a:gd name="T43" fmla="*/ 6080 h 11156"/>
                <a:gd name="T44" fmla="*/ 4456 w 7950"/>
                <a:gd name="T45" fmla="*/ 4696 h 11156"/>
                <a:gd name="T46" fmla="*/ 4490 w 7950"/>
                <a:gd name="T47" fmla="*/ 6080 h 11156"/>
                <a:gd name="T48" fmla="*/ 4574 w 7950"/>
                <a:gd name="T49" fmla="*/ 5030 h 11156"/>
                <a:gd name="T50" fmla="*/ 4500 w 7950"/>
                <a:gd name="T51" fmla="*/ 5828 h 11156"/>
                <a:gd name="T52" fmla="*/ 3826 w 7950"/>
                <a:gd name="T53" fmla="*/ 7765 h 11156"/>
                <a:gd name="T54" fmla="*/ 5034 w 7950"/>
                <a:gd name="T55" fmla="*/ 8085 h 11156"/>
                <a:gd name="T56" fmla="*/ 6241 w 7950"/>
                <a:gd name="T57" fmla="*/ 7765 h 11156"/>
                <a:gd name="T58" fmla="*/ 5675 w 7950"/>
                <a:gd name="T59" fmla="*/ 6965 h 11156"/>
                <a:gd name="T60" fmla="*/ 5460 w 7950"/>
                <a:gd name="T61" fmla="*/ 8011 h 11156"/>
                <a:gd name="T62" fmla="*/ 4609 w 7950"/>
                <a:gd name="T63" fmla="*/ 8012 h 11156"/>
                <a:gd name="T64" fmla="*/ 4394 w 7950"/>
                <a:gd name="T65" fmla="*/ 6966 h 11156"/>
                <a:gd name="T66" fmla="*/ 6000 w 7950"/>
                <a:gd name="T67" fmla="*/ 6117 h 11156"/>
                <a:gd name="T68" fmla="*/ 6810 w 7950"/>
                <a:gd name="T69" fmla="*/ 5938 h 11156"/>
                <a:gd name="T70" fmla="*/ 6264 w 7950"/>
                <a:gd name="T71" fmla="*/ 6630 h 11156"/>
                <a:gd name="T72" fmla="*/ 6572 w 7950"/>
                <a:gd name="T73" fmla="*/ 6026 h 11156"/>
                <a:gd name="T74" fmla="*/ 3592 w 7950"/>
                <a:gd name="T75" fmla="*/ 5677 h 11156"/>
                <a:gd name="T76" fmla="*/ 3774 w 7950"/>
                <a:gd name="T77" fmla="*/ 6885 h 11156"/>
                <a:gd name="T78" fmla="*/ 3565 w 7950"/>
                <a:gd name="T79" fmla="*/ 5935 h 11156"/>
                <a:gd name="T80" fmla="*/ 3772 w 7950"/>
                <a:gd name="T81" fmla="*/ 6636 h 11156"/>
                <a:gd name="T82" fmla="*/ 5580 w 7950"/>
                <a:gd name="T83" fmla="*/ 6078 h 11156"/>
                <a:gd name="T84" fmla="*/ 5615 w 7950"/>
                <a:gd name="T85" fmla="*/ 4697 h 11156"/>
                <a:gd name="T86" fmla="*/ 5386 w 7950"/>
                <a:gd name="T87" fmla="*/ 5353 h 11156"/>
                <a:gd name="T88" fmla="*/ 5767 w 7950"/>
                <a:gd name="T89" fmla="*/ 5021 h 11156"/>
                <a:gd name="T90" fmla="*/ 5555 w 7950"/>
                <a:gd name="T91" fmla="*/ 5829 h 11156"/>
                <a:gd name="T92" fmla="*/ 3741 w 7950"/>
                <a:gd name="T93" fmla="*/ 9675 h 11156"/>
                <a:gd name="T94" fmla="*/ 6454 w 7950"/>
                <a:gd name="T95" fmla="*/ 9800 h 11156"/>
                <a:gd name="T96" fmla="*/ 4385 w 7950"/>
                <a:gd name="T97" fmla="*/ 9300 h 11156"/>
                <a:gd name="T98" fmla="*/ 4385 w 7950"/>
                <a:gd name="T99" fmla="*/ 9050 h 1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50" h="11156">
                  <a:moveTo>
                    <a:pt x="7902" y="2630"/>
                  </a:moveTo>
                  <a:lnTo>
                    <a:pt x="6987" y="1061"/>
                  </a:lnTo>
                  <a:lnTo>
                    <a:pt x="6987" y="312"/>
                  </a:lnTo>
                  <a:cubicBezTo>
                    <a:pt x="6987" y="140"/>
                    <a:pt x="6847" y="0"/>
                    <a:pt x="6675" y="0"/>
                  </a:cubicBezTo>
                  <a:lnTo>
                    <a:pt x="1275" y="0"/>
                  </a:lnTo>
                  <a:cubicBezTo>
                    <a:pt x="1102" y="0"/>
                    <a:pt x="962" y="140"/>
                    <a:pt x="962" y="312"/>
                  </a:cubicBezTo>
                  <a:lnTo>
                    <a:pt x="962" y="1061"/>
                  </a:lnTo>
                  <a:lnTo>
                    <a:pt x="47" y="2630"/>
                  </a:lnTo>
                  <a:cubicBezTo>
                    <a:pt x="25" y="2668"/>
                    <a:pt x="0" y="2712"/>
                    <a:pt x="0" y="2806"/>
                  </a:cubicBezTo>
                  <a:lnTo>
                    <a:pt x="0" y="10218"/>
                  </a:lnTo>
                  <a:cubicBezTo>
                    <a:pt x="0" y="10736"/>
                    <a:pt x="420" y="11156"/>
                    <a:pt x="937" y="11156"/>
                  </a:cubicBezTo>
                  <a:lnTo>
                    <a:pt x="7012" y="11156"/>
                  </a:lnTo>
                  <a:cubicBezTo>
                    <a:pt x="7530" y="11156"/>
                    <a:pt x="7950" y="10736"/>
                    <a:pt x="7950" y="10218"/>
                  </a:cubicBezTo>
                  <a:lnTo>
                    <a:pt x="7950" y="2806"/>
                  </a:lnTo>
                  <a:cubicBezTo>
                    <a:pt x="7950" y="2725"/>
                    <a:pt x="7925" y="2668"/>
                    <a:pt x="7902" y="2630"/>
                  </a:cubicBezTo>
                  <a:close/>
                  <a:moveTo>
                    <a:pt x="2327" y="2725"/>
                  </a:moveTo>
                  <a:lnTo>
                    <a:pt x="1465" y="1300"/>
                  </a:lnTo>
                  <a:lnTo>
                    <a:pt x="6692" y="1300"/>
                  </a:lnTo>
                  <a:lnTo>
                    <a:pt x="7524" y="2725"/>
                  </a:lnTo>
                  <a:lnTo>
                    <a:pt x="2327" y="2725"/>
                  </a:lnTo>
                  <a:close/>
                  <a:moveTo>
                    <a:pt x="5636" y="925"/>
                  </a:moveTo>
                  <a:lnTo>
                    <a:pt x="5636" y="375"/>
                  </a:lnTo>
                  <a:lnTo>
                    <a:pt x="6000" y="375"/>
                  </a:lnTo>
                  <a:lnTo>
                    <a:pt x="6000" y="925"/>
                  </a:lnTo>
                  <a:lnTo>
                    <a:pt x="5636" y="925"/>
                  </a:lnTo>
                  <a:close/>
                  <a:moveTo>
                    <a:pt x="5386" y="925"/>
                  </a:moveTo>
                  <a:lnTo>
                    <a:pt x="5022" y="925"/>
                  </a:lnTo>
                  <a:lnTo>
                    <a:pt x="5022" y="375"/>
                  </a:lnTo>
                  <a:lnTo>
                    <a:pt x="5386" y="375"/>
                  </a:lnTo>
                  <a:lnTo>
                    <a:pt x="5386" y="925"/>
                  </a:lnTo>
                  <a:close/>
                  <a:moveTo>
                    <a:pt x="4771" y="925"/>
                  </a:moveTo>
                  <a:lnTo>
                    <a:pt x="4407" y="925"/>
                  </a:lnTo>
                  <a:lnTo>
                    <a:pt x="4407" y="375"/>
                  </a:lnTo>
                  <a:lnTo>
                    <a:pt x="4771" y="375"/>
                  </a:lnTo>
                  <a:lnTo>
                    <a:pt x="4771" y="925"/>
                  </a:lnTo>
                  <a:close/>
                  <a:moveTo>
                    <a:pt x="4157" y="925"/>
                  </a:moveTo>
                  <a:lnTo>
                    <a:pt x="3793" y="925"/>
                  </a:lnTo>
                  <a:lnTo>
                    <a:pt x="3793" y="375"/>
                  </a:lnTo>
                  <a:lnTo>
                    <a:pt x="4157" y="375"/>
                  </a:lnTo>
                  <a:lnTo>
                    <a:pt x="4157" y="925"/>
                  </a:lnTo>
                  <a:close/>
                  <a:moveTo>
                    <a:pt x="3542" y="925"/>
                  </a:moveTo>
                  <a:lnTo>
                    <a:pt x="3178" y="925"/>
                  </a:lnTo>
                  <a:lnTo>
                    <a:pt x="3178" y="375"/>
                  </a:lnTo>
                  <a:lnTo>
                    <a:pt x="3542" y="375"/>
                  </a:lnTo>
                  <a:lnTo>
                    <a:pt x="3542" y="925"/>
                  </a:lnTo>
                  <a:close/>
                  <a:moveTo>
                    <a:pt x="2928" y="925"/>
                  </a:moveTo>
                  <a:lnTo>
                    <a:pt x="2565" y="925"/>
                  </a:lnTo>
                  <a:lnTo>
                    <a:pt x="2565" y="375"/>
                  </a:lnTo>
                  <a:lnTo>
                    <a:pt x="2928" y="375"/>
                  </a:lnTo>
                  <a:lnTo>
                    <a:pt x="2928" y="925"/>
                  </a:lnTo>
                  <a:close/>
                  <a:moveTo>
                    <a:pt x="2315" y="925"/>
                  </a:moveTo>
                  <a:lnTo>
                    <a:pt x="1951" y="925"/>
                  </a:lnTo>
                  <a:lnTo>
                    <a:pt x="1951" y="375"/>
                  </a:lnTo>
                  <a:lnTo>
                    <a:pt x="2315" y="375"/>
                  </a:lnTo>
                  <a:lnTo>
                    <a:pt x="2315" y="925"/>
                  </a:lnTo>
                  <a:close/>
                  <a:moveTo>
                    <a:pt x="6612" y="925"/>
                  </a:moveTo>
                  <a:lnTo>
                    <a:pt x="6250" y="925"/>
                  </a:lnTo>
                  <a:lnTo>
                    <a:pt x="6250" y="375"/>
                  </a:lnTo>
                  <a:lnTo>
                    <a:pt x="6612" y="375"/>
                  </a:lnTo>
                  <a:lnTo>
                    <a:pt x="6612" y="925"/>
                  </a:lnTo>
                  <a:close/>
                  <a:moveTo>
                    <a:pt x="1337" y="375"/>
                  </a:moveTo>
                  <a:lnTo>
                    <a:pt x="1700" y="375"/>
                  </a:lnTo>
                  <a:lnTo>
                    <a:pt x="1700" y="925"/>
                  </a:lnTo>
                  <a:lnTo>
                    <a:pt x="1337" y="925"/>
                  </a:lnTo>
                  <a:lnTo>
                    <a:pt x="1337" y="375"/>
                  </a:lnTo>
                  <a:close/>
                  <a:moveTo>
                    <a:pt x="375" y="10218"/>
                  </a:moveTo>
                  <a:lnTo>
                    <a:pt x="375" y="3100"/>
                  </a:lnTo>
                  <a:lnTo>
                    <a:pt x="550" y="3100"/>
                  </a:lnTo>
                  <a:cubicBezTo>
                    <a:pt x="653" y="3100"/>
                    <a:pt x="737" y="3016"/>
                    <a:pt x="737" y="2912"/>
                  </a:cubicBezTo>
                  <a:cubicBezTo>
                    <a:pt x="737" y="2808"/>
                    <a:pt x="653" y="2725"/>
                    <a:pt x="550" y="2725"/>
                  </a:cubicBezTo>
                  <a:lnTo>
                    <a:pt x="437" y="2725"/>
                  </a:lnTo>
                  <a:lnTo>
                    <a:pt x="1146" y="1497"/>
                  </a:lnTo>
                  <a:lnTo>
                    <a:pt x="1888" y="2725"/>
                  </a:lnTo>
                  <a:lnTo>
                    <a:pt x="1285" y="2725"/>
                  </a:lnTo>
                  <a:cubicBezTo>
                    <a:pt x="1181" y="2725"/>
                    <a:pt x="1097" y="2808"/>
                    <a:pt x="1097" y="2912"/>
                  </a:cubicBezTo>
                  <a:cubicBezTo>
                    <a:pt x="1097" y="3016"/>
                    <a:pt x="1181" y="3100"/>
                    <a:pt x="1285" y="3100"/>
                  </a:cubicBezTo>
                  <a:lnTo>
                    <a:pt x="1987" y="3100"/>
                  </a:lnTo>
                  <a:lnTo>
                    <a:pt x="1987" y="10781"/>
                  </a:lnTo>
                  <a:lnTo>
                    <a:pt x="937" y="10781"/>
                  </a:lnTo>
                  <a:cubicBezTo>
                    <a:pt x="627" y="10781"/>
                    <a:pt x="375" y="10528"/>
                    <a:pt x="375" y="10218"/>
                  </a:cubicBezTo>
                  <a:close/>
                  <a:moveTo>
                    <a:pt x="7012" y="10781"/>
                  </a:moveTo>
                  <a:lnTo>
                    <a:pt x="2362" y="10781"/>
                  </a:lnTo>
                  <a:lnTo>
                    <a:pt x="2362" y="3100"/>
                  </a:lnTo>
                  <a:lnTo>
                    <a:pt x="7575" y="3100"/>
                  </a:lnTo>
                  <a:lnTo>
                    <a:pt x="7575" y="10218"/>
                  </a:lnTo>
                  <a:cubicBezTo>
                    <a:pt x="7575" y="10528"/>
                    <a:pt x="7322" y="10781"/>
                    <a:pt x="7012" y="10781"/>
                  </a:cubicBezTo>
                  <a:close/>
                  <a:moveTo>
                    <a:pt x="4490" y="6080"/>
                  </a:moveTo>
                  <a:lnTo>
                    <a:pt x="4506" y="6080"/>
                  </a:lnTo>
                  <a:cubicBezTo>
                    <a:pt x="4518" y="6080"/>
                    <a:pt x="4530" y="6080"/>
                    <a:pt x="4542" y="6078"/>
                  </a:cubicBezTo>
                  <a:cubicBezTo>
                    <a:pt x="4643" y="6068"/>
                    <a:pt x="4736" y="6016"/>
                    <a:pt x="4808" y="5927"/>
                  </a:cubicBezTo>
                  <a:cubicBezTo>
                    <a:pt x="4925" y="5783"/>
                    <a:pt x="4957" y="5560"/>
                    <a:pt x="4933" y="5328"/>
                  </a:cubicBezTo>
                  <a:cubicBezTo>
                    <a:pt x="4896" y="4972"/>
                    <a:pt x="4708" y="4707"/>
                    <a:pt x="4456" y="4696"/>
                  </a:cubicBezTo>
                  <a:cubicBezTo>
                    <a:pt x="4456" y="4696"/>
                    <a:pt x="4420" y="4696"/>
                    <a:pt x="4402" y="4697"/>
                  </a:cubicBezTo>
                  <a:cubicBezTo>
                    <a:pt x="4291" y="4708"/>
                    <a:pt x="4190" y="4766"/>
                    <a:pt x="4110" y="4865"/>
                  </a:cubicBezTo>
                  <a:cubicBezTo>
                    <a:pt x="3993" y="5007"/>
                    <a:pt x="3938" y="5219"/>
                    <a:pt x="3961" y="5432"/>
                  </a:cubicBezTo>
                  <a:cubicBezTo>
                    <a:pt x="3997" y="5783"/>
                    <a:pt x="4230" y="6068"/>
                    <a:pt x="4490" y="6080"/>
                  </a:cubicBezTo>
                  <a:close/>
                  <a:moveTo>
                    <a:pt x="4304" y="5022"/>
                  </a:moveTo>
                  <a:cubicBezTo>
                    <a:pt x="4341" y="4976"/>
                    <a:pt x="4381" y="4951"/>
                    <a:pt x="4425" y="4946"/>
                  </a:cubicBezTo>
                  <a:cubicBezTo>
                    <a:pt x="4430" y="4946"/>
                    <a:pt x="4440" y="4946"/>
                    <a:pt x="4450" y="4944"/>
                  </a:cubicBezTo>
                  <a:cubicBezTo>
                    <a:pt x="4494" y="4948"/>
                    <a:pt x="4535" y="4977"/>
                    <a:pt x="4574" y="5030"/>
                  </a:cubicBezTo>
                  <a:cubicBezTo>
                    <a:pt x="4631" y="5107"/>
                    <a:pt x="4670" y="5222"/>
                    <a:pt x="4683" y="5353"/>
                  </a:cubicBezTo>
                  <a:cubicBezTo>
                    <a:pt x="4704" y="5536"/>
                    <a:pt x="4677" y="5691"/>
                    <a:pt x="4613" y="5768"/>
                  </a:cubicBezTo>
                  <a:cubicBezTo>
                    <a:pt x="4583" y="5804"/>
                    <a:pt x="4551" y="5824"/>
                    <a:pt x="4516" y="5828"/>
                  </a:cubicBezTo>
                  <a:lnTo>
                    <a:pt x="4500" y="5828"/>
                  </a:lnTo>
                  <a:cubicBezTo>
                    <a:pt x="4447" y="5826"/>
                    <a:pt x="4387" y="5788"/>
                    <a:pt x="4335" y="5723"/>
                  </a:cubicBezTo>
                  <a:cubicBezTo>
                    <a:pt x="4267" y="5641"/>
                    <a:pt x="4221" y="5524"/>
                    <a:pt x="4208" y="5403"/>
                  </a:cubicBezTo>
                  <a:cubicBezTo>
                    <a:pt x="4193" y="5259"/>
                    <a:pt x="4230" y="5113"/>
                    <a:pt x="4304" y="5022"/>
                  </a:cubicBezTo>
                  <a:close/>
                  <a:moveTo>
                    <a:pt x="3826" y="7765"/>
                  </a:moveTo>
                  <a:cubicBezTo>
                    <a:pt x="3826" y="7971"/>
                    <a:pt x="3930" y="8136"/>
                    <a:pt x="4031" y="8203"/>
                  </a:cubicBezTo>
                  <a:cubicBezTo>
                    <a:pt x="4156" y="8287"/>
                    <a:pt x="4245" y="8320"/>
                    <a:pt x="4427" y="8320"/>
                  </a:cubicBezTo>
                  <a:cubicBezTo>
                    <a:pt x="4645" y="8320"/>
                    <a:pt x="4704" y="8243"/>
                    <a:pt x="4806" y="8176"/>
                  </a:cubicBezTo>
                  <a:cubicBezTo>
                    <a:pt x="4880" y="8127"/>
                    <a:pt x="4944" y="8085"/>
                    <a:pt x="5034" y="8085"/>
                  </a:cubicBezTo>
                  <a:cubicBezTo>
                    <a:pt x="5124" y="8085"/>
                    <a:pt x="5187" y="8127"/>
                    <a:pt x="5261" y="8176"/>
                  </a:cubicBezTo>
                  <a:cubicBezTo>
                    <a:pt x="5364" y="8243"/>
                    <a:pt x="5422" y="8320"/>
                    <a:pt x="5640" y="8320"/>
                  </a:cubicBezTo>
                  <a:cubicBezTo>
                    <a:pt x="5824" y="8320"/>
                    <a:pt x="5911" y="8287"/>
                    <a:pt x="6036" y="8203"/>
                  </a:cubicBezTo>
                  <a:cubicBezTo>
                    <a:pt x="6137" y="8136"/>
                    <a:pt x="6241" y="7970"/>
                    <a:pt x="6241" y="7765"/>
                  </a:cubicBezTo>
                  <a:cubicBezTo>
                    <a:pt x="6241" y="7074"/>
                    <a:pt x="5637" y="6357"/>
                    <a:pt x="5032" y="6357"/>
                  </a:cubicBezTo>
                  <a:cubicBezTo>
                    <a:pt x="4430" y="6357"/>
                    <a:pt x="3826" y="7076"/>
                    <a:pt x="3826" y="7765"/>
                  </a:cubicBezTo>
                  <a:close/>
                  <a:moveTo>
                    <a:pt x="5035" y="6607"/>
                  </a:moveTo>
                  <a:cubicBezTo>
                    <a:pt x="5245" y="6607"/>
                    <a:pt x="5485" y="6741"/>
                    <a:pt x="5675" y="6965"/>
                  </a:cubicBezTo>
                  <a:cubicBezTo>
                    <a:pt x="5874" y="7198"/>
                    <a:pt x="5992" y="7497"/>
                    <a:pt x="5992" y="7765"/>
                  </a:cubicBezTo>
                  <a:cubicBezTo>
                    <a:pt x="5992" y="7891"/>
                    <a:pt x="5929" y="7976"/>
                    <a:pt x="5899" y="7996"/>
                  </a:cubicBezTo>
                  <a:cubicBezTo>
                    <a:pt x="5816" y="8051"/>
                    <a:pt x="5775" y="8071"/>
                    <a:pt x="5641" y="8071"/>
                  </a:cubicBezTo>
                  <a:cubicBezTo>
                    <a:pt x="5542" y="8071"/>
                    <a:pt x="5521" y="8056"/>
                    <a:pt x="5460" y="8011"/>
                  </a:cubicBezTo>
                  <a:cubicBezTo>
                    <a:pt x="5442" y="7998"/>
                    <a:pt x="5422" y="7983"/>
                    <a:pt x="5400" y="7968"/>
                  </a:cubicBezTo>
                  <a:cubicBezTo>
                    <a:pt x="5311" y="7910"/>
                    <a:pt x="5200" y="7837"/>
                    <a:pt x="5035" y="7837"/>
                  </a:cubicBezTo>
                  <a:cubicBezTo>
                    <a:pt x="4870" y="7837"/>
                    <a:pt x="4758" y="7910"/>
                    <a:pt x="4669" y="7970"/>
                  </a:cubicBezTo>
                  <a:cubicBezTo>
                    <a:pt x="4646" y="7985"/>
                    <a:pt x="4626" y="7998"/>
                    <a:pt x="4609" y="8012"/>
                  </a:cubicBezTo>
                  <a:cubicBezTo>
                    <a:pt x="4547" y="8057"/>
                    <a:pt x="4526" y="8072"/>
                    <a:pt x="4427" y="8072"/>
                  </a:cubicBezTo>
                  <a:cubicBezTo>
                    <a:pt x="4292" y="8072"/>
                    <a:pt x="4252" y="8053"/>
                    <a:pt x="4170" y="7997"/>
                  </a:cubicBezTo>
                  <a:cubicBezTo>
                    <a:pt x="4141" y="7977"/>
                    <a:pt x="4076" y="7892"/>
                    <a:pt x="4076" y="7766"/>
                  </a:cubicBezTo>
                  <a:cubicBezTo>
                    <a:pt x="4076" y="7498"/>
                    <a:pt x="4195" y="7200"/>
                    <a:pt x="4394" y="6966"/>
                  </a:cubicBezTo>
                  <a:cubicBezTo>
                    <a:pt x="4585" y="6741"/>
                    <a:pt x="4824" y="6607"/>
                    <a:pt x="5035" y="6607"/>
                  </a:cubicBezTo>
                  <a:close/>
                  <a:moveTo>
                    <a:pt x="6606" y="5706"/>
                  </a:moveTo>
                  <a:cubicBezTo>
                    <a:pt x="6565" y="5687"/>
                    <a:pt x="6521" y="5678"/>
                    <a:pt x="6477" y="5678"/>
                  </a:cubicBezTo>
                  <a:cubicBezTo>
                    <a:pt x="6289" y="5678"/>
                    <a:pt x="6096" y="5855"/>
                    <a:pt x="6000" y="6117"/>
                  </a:cubicBezTo>
                  <a:cubicBezTo>
                    <a:pt x="5880" y="6442"/>
                    <a:pt x="5950" y="6761"/>
                    <a:pt x="6162" y="6857"/>
                  </a:cubicBezTo>
                  <a:cubicBezTo>
                    <a:pt x="6205" y="6877"/>
                    <a:pt x="6251" y="6887"/>
                    <a:pt x="6299" y="6887"/>
                  </a:cubicBezTo>
                  <a:cubicBezTo>
                    <a:pt x="6491" y="6887"/>
                    <a:pt x="6687" y="6726"/>
                    <a:pt x="6786" y="6485"/>
                  </a:cubicBezTo>
                  <a:cubicBezTo>
                    <a:pt x="6861" y="6302"/>
                    <a:pt x="6870" y="6098"/>
                    <a:pt x="6810" y="5938"/>
                  </a:cubicBezTo>
                  <a:cubicBezTo>
                    <a:pt x="6766" y="5826"/>
                    <a:pt x="6696" y="5746"/>
                    <a:pt x="6606" y="5706"/>
                  </a:cubicBezTo>
                  <a:close/>
                  <a:moveTo>
                    <a:pt x="6552" y="6388"/>
                  </a:moveTo>
                  <a:cubicBezTo>
                    <a:pt x="6486" y="6548"/>
                    <a:pt x="6371" y="6636"/>
                    <a:pt x="6296" y="6636"/>
                  </a:cubicBezTo>
                  <a:cubicBezTo>
                    <a:pt x="6285" y="6636"/>
                    <a:pt x="6275" y="6633"/>
                    <a:pt x="6264" y="6630"/>
                  </a:cubicBezTo>
                  <a:cubicBezTo>
                    <a:pt x="6206" y="6603"/>
                    <a:pt x="6145" y="6438"/>
                    <a:pt x="6232" y="6203"/>
                  </a:cubicBezTo>
                  <a:cubicBezTo>
                    <a:pt x="6301" y="6016"/>
                    <a:pt x="6419" y="5928"/>
                    <a:pt x="6476" y="5928"/>
                  </a:cubicBezTo>
                  <a:cubicBezTo>
                    <a:pt x="6485" y="5928"/>
                    <a:pt x="6494" y="5931"/>
                    <a:pt x="6502" y="5935"/>
                  </a:cubicBezTo>
                  <a:cubicBezTo>
                    <a:pt x="6537" y="5951"/>
                    <a:pt x="6560" y="5993"/>
                    <a:pt x="6572" y="6026"/>
                  </a:cubicBezTo>
                  <a:cubicBezTo>
                    <a:pt x="6611" y="6126"/>
                    <a:pt x="6604" y="6266"/>
                    <a:pt x="6552" y="6388"/>
                  </a:cubicBezTo>
                  <a:close/>
                  <a:moveTo>
                    <a:pt x="3907" y="6856"/>
                  </a:moveTo>
                  <a:cubicBezTo>
                    <a:pt x="4120" y="6758"/>
                    <a:pt x="4190" y="6441"/>
                    <a:pt x="4070" y="6116"/>
                  </a:cubicBezTo>
                  <a:cubicBezTo>
                    <a:pt x="3974" y="5853"/>
                    <a:pt x="3781" y="5677"/>
                    <a:pt x="3592" y="5677"/>
                  </a:cubicBezTo>
                  <a:cubicBezTo>
                    <a:pt x="3549" y="5677"/>
                    <a:pt x="3505" y="5687"/>
                    <a:pt x="3464" y="5705"/>
                  </a:cubicBezTo>
                  <a:cubicBezTo>
                    <a:pt x="3374" y="5746"/>
                    <a:pt x="3304" y="5826"/>
                    <a:pt x="3262" y="5936"/>
                  </a:cubicBezTo>
                  <a:cubicBezTo>
                    <a:pt x="3202" y="6096"/>
                    <a:pt x="3211" y="6301"/>
                    <a:pt x="3286" y="6482"/>
                  </a:cubicBezTo>
                  <a:cubicBezTo>
                    <a:pt x="3385" y="6722"/>
                    <a:pt x="3581" y="6885"/>
                    <a:pt x="3774" y="6885"/>
                  </a:cubicBezTo>
                  <a:cubicBezTo>
                    <a:pt x="3819" y="6886"/>
                    <a:pt x="3865" y="6876"/>
                    <a:pt x="3907" y="6856"/>
                  </a:cubicBezTo>
                  <a:close/>
                  <a:moveTo>
                    <a:pt x="3516" y="6390"/>
                  </a:moveTo>
                  <a:cubicBezTo>
                    <a:pt x="3466" y="6266"/>
                    <a:pt x="3457" y="6127"/>
                    <a:pt x="3495" y="6026"/>
                  </a:cubicBezTo>
                  <a:cubicBezTo>
                    <a:pt x="3507" y="5993"/>
                    <a:pt x="3529" y="5951"/>
                    <a:pt x="3565" y="5935"/>
                  </a:cubicBezTo>
                  <a:cubicBezTo>
                    <a:pt x="3574" y="5931"/>
                    <a:pt x="3582" y="5928"/>
                    <a:pt x="3591" y="5928"/>
                  </a:cubicBezTo>
                  <a:cubicBezTo>
                    <a:pt x="3649" y="5928"/>
                    <a:pt x="3765" y="6016"/>
                    <a:pt x="3835" y="6203"/>
                  </a:cubicBezTo>
                  <a:cubicBezTo>
                    <a:pt x="3921" y="6438"/>
                    <a:pt x="3861" y="6603"/>
                    <a:pt x="3804" y="6630"/>
                  </a:cubicBezTo>
                  <a:cubicBezTo>
                    <a:pt x="3794" y="6635"/>
                    <a:pt x="3784" y="6636"/>
                    <a:pt x="3772" y="6636"/>
                  </a:cubicBezTo>
                  <a:cubicBezTo>
                    <a:pt x="3697" y="6636"/>
                    <a:pt x="3582" y="6550"/>
                    <a:pt x="3516" y="6390"/>
                  </a:cubicBezTo>
                  <a:close/>
                  <a:moveTo>
                    <a:pt x="5527" y="6077"/>
                  </a:moveTo>
                  <a:cubicBezTo>
                    <a:pt x="5540" y="6078"/>
                    <a:pt x="5551" y="6078"/>
                    <a:pt x="5563" y="6078"/>
                  </a:cubicBezTo>
                  <a:lnTo>
                    <a:pt x="5580" y="6078"/>
                  </a:lnTo>
                  <a:cubicBezTo>
                    <a:pt x="5840" y="6067"/>
                    <a:pt x="6072" y="5782"/>
                    <a:pt x="6110" y="5431"/>
                  </a:cubicBezTo>
                  <a:cubicBezTo>
                    <a:pt x="6132" y="5218"/>
                    <a:pt x="6076" y="5006"/>
                    <a:pt x="5961" y="4863"/>
                  </a:cubicBezTo>
                  <a:cubicBezTo>
                    <a:pt x="5881" y="4765"/>
                    <a:pt x="5783" y="4710"/>
                    <a:pt x="5672" y="4700"/>
                  </a:cubicBezTo>
                  <a:cubicBezTo>
                    <a:pt x="5653" y="4698"/>
                    <a:pt x="5615" y="4697"/>
                    <a:pt x="5615" y="4697"/>
                  </a:cubicBezTo>
                  <a:cubicBezTo>
                    <a:pt x="5362" y="4708"/>
                    <a:pt x="5175" y="4972"/>
                    <a:pt x="5137" y="5328"/>
                  </a:cubicBezTo>
                  <a:cubicBezTo>
                    <a:pt x="5112" y="5560"/>
                    <a:pt x="5145" y="5783"/>
                    <a:pt x="5262" y="5927"/>
                  </a:cubicBezTo>
                  <a:cubicBezTo>
                    <a:pt x="5333" y="6015"/>
                    <a:pt x="5426" y="6067"/>
                    <a:pt x="5527" y="6077"/>
                  </a:cubicBezTo>
                  <a:close/>
                  <a:moveTo>
                    <a:pt x="5386" y="5353"/>
                  </a:moveTo>
                  <a:cubicBezTo>
                    <a:pt x="5400" y="5223"/>
                    <a:pt x="5439" y="5108"/>
                    <a:pt x="5496" y="5031"/>
                  </a:cubicBezTo>
                  <a:cubicBezTo>
                    <a:pt x="5535" y="4980"/>
                    <a:pt x="5576" y="4951"/>
                    <a:pt x="5618" y="4946"/>
                  </a:cubicBezTo>
                  <a:cubicBezTo>
                    <a:pt x="5631" y="4946"/>
                    <a:pt x="5643" y="4947"/>
                    <a:pt x="5648" y="4947"/>
                  </a:cubicBezTo>
                  <a:cubicBezTo>
                    <a:pt x="5676" y="4950"/>
                    <a:pt x="5718" y="4961"/>
                    <a:pt x="5767" y="5021"/>
                  </a:cubicBezTo>
                  <a:cubicBezTo>
                    <a:pt x="5841" y="5112"/>
                    <a:pt x="5877" y="5258"/>
                    <a:pt x="5862" y="5405"/>
                  </a:cubicBezTo>
                  <a:cubicBezTo>
                    <a:pt x="5850" y="5525"/>
                    <a:pt x="5803" y="5642"/>
                    <a:pt x="5736" y="5724"/>
                  </a:cubicBezTo>
                  <a:cubicBezTo>
                    <a:pt x="5683" y="5788"/>
                    <a:pt x="5623" y="5827"/>
                    <a:pt x="5571" y="5829"/>
                  </a:cubicBezTo>
                  <a:lnTo>
                    <a:pt x="5555" y="5829"/>
                  </a:lnTo>
                  <a:cubicBezTo>
                    <a:pt x="5520" y="5826"/>
                    <a:pt x="5487" y="5806"/>
                    <a:pt x="5458" y="5769"/>
                  </a:cubicBezTo>
                  <a:cubicBezTo>
                    <a:pt x="5392" y="5690"/>
                    <a:pt x="5366" y="5534"/>
                    <a:pt x="5386" y="5353"/>
                  </a:cubicBezTo>
                  <a:close/>
                  <a:moveTo>
                    <a:pt x="6329" y="9675"/>
                  </a:moveTo>
                  <a:lnTo>
                    <a:pt x="3741" y="9675"/>
                  </a:lnTo>
                  <a:cubicBezTo>
                    <a:pt x="3672" y="9675"/>
                    <a:pt x="3616" y="9731"/>
                    <a:pt x="3616" y="9800"/>
                  </a:cubicBezTo>
                  <a:cubicBezTo>
                    <a:pt x="3616" y="9868"/>
                    <a:pt x="3672" y="9925"/>
                    <a:pt x="3741" y="9925"/>
                  </a:cubicBezTo>
                  <a:lnTo>
                    <a:pt x="6329" y="9925"/>
                  </a:lnTo>
                  <a:cubicBezTo>
                    <a:pt x="6397" y="9925"/>
                    <a:pt x="6454" y="9868"/>
                    <a:pt x="6454" y="9800"/>
                  </a:cubicBezTo>
                  <a:cubicBezTo>
                    <a:pt x="6454" y="9731"/>
                    <a:pt x="6397" y="9675"/>
                    <a:pt x="6329" y="9675"/>
                  </a:cubicBezTo>
                  <a:close/>
                  <a:moveTo>
                    <a:pt x="4385" y="9050"/>
                  </a:moveTo>
                  <a:cubicBezTo>
                    <a:pt x="4316" y="9050"/>
                    <a:pt x="4260" y="9106"/>
                    <a:pt x="4260" y="9175"/>
                  </a:cubicBezTo>
                  <a:cubicBezTo>
                    <a:pt x="4260" y="9243"/>
                    <a:pt x="4316" y="9300"/>
                    <a:pt x="4385" y="9300"/>
                  </a:cubicBezTo>
                  <a:lnTo>
                    <a:pt x="5685" y="9300"/>
                  </a:lnTo>
                  <a:cubicBezTo>
                    <a:pt x="5754" y="9300"/>
                    <a:pt x="5810" y="9243"/>
                    <a:pt x="5810" y="9175"/>
                  </a:cubicBezTo>
                  <a:cubicBezTo>
                    <a:pt x="5810" y="9106"/>
                    <a:pt x="5754" y="9050"/>
                    <a:pt x="5685" y="9050"/>
                  </a:cubicBezTo>
                  <a:lnTo>
                    <a:pt x="4385" y="9050"/>
                  </a:ln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13" name="文本框 12"/>
            <p:cNvSpPr txBox="1"/>
            <p:nvPr/>
          </p:nvSpPr>
          <p:spPr>
            <a:xfrm>
              <a:off x="11332" y="2945"/>
              <a:ext cx="293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32" y="3429"/>
              <a:ext cx="611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在购物车页面也可以去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结算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pic>
        <p:nvPicPr>
          <p:cNvPr id="3" name="图片 2" descr="屏幕截图 2022-05-18 222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792605"/>
            <a:ext cx="8292465" cy="4148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4800" y="-10858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746845" y="41402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z</a:t>
            </a:r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购物车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1967230"/>
            <a:ext cx="1255395" cy="379857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417695" y="769620"/>
            <a:ext cx="4700270" cy="824865"/>
            <a:chOff x="10061" y="2945"/>
            <a:chExt cx="7402" cy="1299"/>
          </a:xfrm>
        </p:grpSpPr>
        <p:sp>
          <p:nvSpPr>
            <p:cNvPr id="11" name="矩形 10"/>
            <p:cNvSpPr/>
            <p:nvPr/>
          </p:nvSpPr>
          <p:spPr>
            <a:xfrm>
              <a:off x="10061" y="3235"/>
              <a:ext cx="175" cy="1009"/>
            </a:xfrm>
            <a:prstGeom prst="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iconfont-10899-5205027"/>
            <p:cNvSpPr>
              <a:spLocks noChangeAspect="1"/>
            </p:cNvSpPr>
            <p:nvPr/>
          </p:nvSpPr>
          <p:spPr bwMode="auto">
            <a:xfrm>
              <a:off x="10558" y="3487"/>
              <a:ext cx="394" cy="554"/>
            </a:xfrm>
            <a:custGeom>
              <a:avLst/>
              <a:gdLst>
                <a:gd name="T0" fmla="*/ 6675 w 7950"/>
                <a:gd name="T1" fmla="*/ 0 h 11156"/>
                <a:gd name="T2" fmla="*/ 47 w 7950"/>
                <a:gd name="T3" fmla="*/ 2630 h 11156"/>
                <a:gd name="T4" fmla="*/ 7012 w 7950"/>
                <a:gd name="T5" fmla="*/ 11156 h 11156"/>
                <a:gd name="T6" fmla="*/ 2327 w 7950"/>
                <a:gd name="T7" fmla="*/ 2725 h 11156"/>
                <a:gd name="T8" fmla="*/ 2327 w 7950"/>
                <a:gd name="T9" fmla="*/ 2725 h 11156"/>
                <a:gd name="T10" fmla="*/ 6000 w 7950"/>
                <a:gd name="T11" fmla="*/ 925 h 11156"/>
                <a:gd name="T12" fmla="*/ 5022 w 7950"/>
                <a:gd name="T13" fmla="*/ 375 h 11156"/>
                <a:gd name="T14" fmla="*/ 4407 w 7950"/>
                <a:gd name="T15" fmla="*/ 925 h 11156"/>
                <a:gd name="T16" fmla="*/ 4157 w 7950"/>
                <a:gd name="T17" fmla="*/ 925 h 11156"/>
                <a:gd name="T18" fmla="*/ 4157 w 7950"/>
                <a:gd name="T19" fmla="*/ 925 h 11156"/>
                <a:gd name="T20" fmla="*/ 3542 w 7950"/>
                <a:gd name="T21" fmla="*/ 375 h 11156"/>
                <a:gd name="T22" fmla="*/ 2565 w 7950"/>
                <a:gd name="T23" fmla="*/ 375 h 11156"/>
                <a:gd name="T24" fmla="*/ 1951 w 7950"/>
                <a:gd name="T25" fmla="*/ 925 h 11156"/>
                <a:gd name="T26" fmla="*/ 6612 w 7950"/>
                <a:gd name="T27" fmla="*/ 925 h 11156"/>
                <a:gd name="T28" fmla="*/ 6612 w 7950"/>
                <a:gd name="T29" fmla="*/ 925 h 11156"/>
                <a:gd name="T30" fmla="*/ 1337 w 7950"/>
                <a:gd name="T31" fmla="*/ 925 h 11156"/>
                <a:gd name="T32" fmla="*/ 550 w 7950"/>
                <a:gd name="T33" fmla="*/ 3100 h 11156"/>
                <a:gd name="T34" fmla="*/ 1146 w 7950"/>
                <a:gd name="T35" fmla="*/ 1497 h 11156"/>
                <a:gd name="T36" fmla="*/ 1285 w 7950"/>
                <a:gd name="T37" fmla="*/ 3100 h 11156"/>
                <a:gd name="T38" fmla="*/ 375 w 7950"/>
                <a:gd name="T39" fmla="*/ 10218 h 11156"/>
                <a:gd name="T40" fmla="*/ 7575 w 7950"/>
                <a:gd name="T41" fmla="*/ 3100 h 11156"/>
                <a:gd name="T42" fmla="*/ 4506 w 7950"/>
                <a:gd name="T43" fmla="*/ 6080 h 11156"/>
                <a:gd name="T44" fmla="*/ 4456 w 7950"/>
                <a:gd name="T45" fmla="*/ 4696 h 11156"/>
                <a:gd name="T46" fmla="*/ 4490 w 7950"/>
                <a:gd name="T47" fmla="*/ 6080 h 11156"/>
                <a:gd name="T48" fmla="*/ 4574 w 7950"/>
                <a:gd name="T49" fmla="*/ 5030 h 11156"/>
                <a:gd name="T50" fmla="*/ 4500 w 7950"/>
                <a:gd name="T51" fmla="*/ 5828 h 11156"/>
                <a:gd name="T52" fmla="*/ 3826 w 7950"/>
                <a:gd name="T53" fmla="*/ 7765 h 11156"/>
                <a:gd name="T54" fmla="*/ 5034 w 7950"/>
                <a:gd name="T55" fmla="*/ 8085 h 11156"/>
                <a:gd name="T56" fmla="*/ 6241 w 7950"/>
                <a:gd name="T57" fmla="*/ 7765 h 11156"/>
                <a:gd name="T58" fmla="*/ 5675 w 7950"/>
                <a:gd name="T59" fmla="*/ 6965 h 11156"/>
                <a:gd name="T60" fmla="*/ 5460 w 7950"/>
                <a:gd name="T61" fmla="*/ 8011 h 11156"/>
                <a:gd name="T62" fmla="*/ 4609 w 7950"/>
                <a:gd name="T63" fmla="*/ 8012 h 11156"/>
                <a:gd name="T64" fmla="*/ 4394 w 7950"/>
                <a:gd name="T65" fmla="*/ 6966 h 11156"/>
                <a:gd name="T66" fmla="*/ 6000 w 7950"/>
                <a:gd name="T67" fmla="*/ 6117 h 11156"/>
                <a:gd name="T68" fmla="*/ 6810 w 7950"/>
                <a:gd name="T69" fmla="*/ 5938 h 11156"/>
                <a:gd name="T70" fmla="*/ 6264 w 7950"/>
                <a:gd name="T71" fmla="*/ 6630 h 11156"/>
                <a:gd name="T72" fmla="*/ 6572 w 7950"/>
                <a:gd name="T73" fmla="*/ 6026 h 11156"/>
                <a:gd name="T74" fmla="*/ 3592 w 7950"/>
                <a:gd name="T75" fmla="*/ 5677 h 11156"/>
                <a:gd name="T76" fmla="*/ 3774 w 7950"/>
                <a:gd name="T77" fmla="*/ 6885 h 11156"/>
                <a:gd name="T78" fmla="*/ 3565 w 7950"/>
                <a:gd name="T79" fmla="*/ 5935 h 11156"/>
                <a:gd name="T80" fmla="*/ 3772 w 7950"/>
                <a:gd name="T81" fmla="*/ 6636 h 11156"/>
                <a:gd name="T82" fmla="*/ 5580 w 7950"/>
                <a:gd name="T83" fmla="*/ 6078 h 11156"/>
                <a:gd name="T84" fmla="*/ 5615 w 7950"/>
                <a:gd name="T85" fmla="*/ 4697 h 11156"/>
                <a:gd name="T86" fmla="*/ 5386 w 7950"/>
                <a:gd name="T87" fmla="*/ 5353 h 11156"/>
                <a:gd name="T88" fmla="*/ 5767 w 7950"/>
                <a:gd name="T89" fmla="*/ 5021 h 11156"/>
                <a:gd name="T90" fmla="*/ 5555 w 7950"/>
                <a:gd name="T91" fmla="*/ 5829 h 11156"/>
                <a:gd name="T92" fmla="*/ 3741 w 7950"/>
                <a:gd name="T93" fmla="*/ 9675 h 11156"/>
                <a:gd name="T94" fmla="*/ 6454 w 7950"/>
                <a:gd name="T95" fmla="*/ 9800 h 11156"/>
                <a:gd name="T96" fmla="*/ 4385 w 7950"/>
                <a:gd name="T97" fmla="*/ 9300 h 11156"/>
                <a:gd name="T98" fmla="*/ 4385 w 7950"/>
                <a:gd name="T99" fmla="*/ 9050 h 1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50" h="11156">
                  <a:moveTo>
                    <a:pt x="7902" y="2630"/>
                  </a:moveTo>
                  <a:lnTo>
                    <a:pt x="6987" y="1061"/>
                  </a:lnTo>
                  <a:lnTo>
                    <a:pt x="6987" y="312"/>
                  </a:lnTo>
                  <a:cubicBezTo>
                    <a:pt x="6987" y="140"/>
                    <a:pt x="6847" y="0"/>
                    <a:pt x="6675" y="0"/>
                  </a:cubicBezTo>
                  <a:lnTo>
                    <a:pt x="1275" y="0"/>
                  </a:lnTo>
                  <a:cubicBezTo>
                    <a:pt x="1102" y="0"/>
                    <a:pt x="962" y="140"/>
                    <a:pt x="962" y="312"/>
                  </a:cubicBezTo>
                  <a:lnTo>
                    <a:pt x="962" y="1061"/>
                  </a:lnTo>
                  <a:lnTo>
                    <a:pt x="47" y="2630"/>
                  </a:lnTo>
                  <a:cubicBezTo>
                    <a:pt x="25" y="2668"/>
                    <a:pt x="0" y="2712"/>
                    <a:pt x="0" y="2806"/>
                  </a:cubicBezTo>
                  <a:lnTo>
                    <a:pt x="0" y="10218"/>
                  </a:lnTo>
                  <a:cubicBezTo>
                    <a:pt x="0" y="10736"/>
                    <a:pt x="420" y="11156"/>
                    <a:pt x="937" y="11156"/>
                  </a:cubicBezTo>
                  <a:lnTo>
                    <a:pt x="7012" y="11156"/>
                  </a:lnTo>
                  <a:cubicBezTo>
                    <a:pt x="7530" y="11156"/>
                    <a:pt x="7950" y="10736"/>
                    <a:pt x="7950" y="10218"/>
                  </a:cubicBezTo>
                  <a:lnTo>
                    <a:pt x="7950" y="2806"/>
                  </a:lnTo>
                  <a:cubicBezTo>
                    <a:pt x="7950" y="2725"/>
                    <a:pt x="7925" y="2668"/>
                    <a:pt x="7902" y="2630"/>
                  </a:cubicBezTo>
                  <a:close/>
                  <a:moveTo>
                    <a:pt x="2327" y="2725"/>
                  </a:moveTo>
                  <a:lnTo>
                    <a:pt x="1465" y="1300"/>
                  </a:lnTo>
                  <a:lnTo>
                    <a:pt x="6692" y="1300"/>
                  </a:lnTo>
                  <a:lnTo>
                    <a:pt x="7524" y="2725"/>
                  </a:lnTo>
                  <a:lnTo>
                    <a:pt x="2327" y="2725"/>
                  </a:lnTo>
                  <a:close/>
                  <a:moveTo>
                    <a:pt x="5636" y="925"/>
                  </a:moveTo>
                  <a:lnTo>
                    <a:pt x="5636" y="375"/>
                  </a:lnTo>
                  <a:lnTo>
                    <a:pt x="6000" y="375"/>
                  </a:lnTo>
                  <a:lnTo>
                    <a:pt x="6000" y="925"/>
                  </a:lnTo>
                  <a:lnTo>
                    <a:pt x="5636" y="925"/>
                  </a:lnTo>
                  <a:close/>
                  <a:moveTo>
                    <a:pt x="5386" y="925"/>
                  </a:moveTo>
                  <a:lnTo>
                    <a:pt x="5022" y="925"/>
                  </a:lnTo>
                  <a:lnTo>
                    <a:pt x="5022" y="375"/>
                  </a:lnTo>
                  <a:lnTo>
                    <a:pt x="5386" y="375"/>
                  </a:lnTo>
                  <a:lnTo>
                    <a:pt x="5386" y="925"/>
                  </a:lnTo>
                  <a:close/>
                  <a:moveTo>
                    <a:pt x="4771" y="925"/>
                  </a:moveTo>
                  <a:lnTo>
                    <a:pt x="4407" y="925"/>
                  </a:lnTo>
                  <a:lnTo>
                    <a:pt x="4407" y="375"/>
                  </a:lnTo>
                  <a:lnTo>
                    <a:pt x="4771" y="375"/>
                  </a:lnTo>
                  <a:lnTo>
                    <a:pt x="4771" y="925"/>
                  </a:lnTo>
                  <a:close/>
                  <a:moveTo>
                    <a:pt x="4157" y="925"/>
                  </a:moveTo>
                  <a:lnTo>
                    <a:pt x="3793" y="925"/>
                  </a:lnTo>
                  <a:lnTo>
                    <a:pt x="3793" y="375"/>
                  </a:lnTo>
                  <a:lnTo>
                    <a:pt x="4157" y="375"/>
                  </a:lnTo>
                  <a:lnTo>
                    <a:pt x="4157" y="925"/>
                  </a:lnTo>
                  <a:close/>
                  <a:moveTo>
                    <a:pt x="3542" y="925"/>
                  </a:moveTo>
                  <a:lnTo>
                    <a:pt x="3178" y="925"/>
                  </a:lnTo>
                  <a:lnTo>
                    <a:pt x="3178" y="375"/>
                  </a:lnTo>
                  <a:lnTo>
                    <a:pt x="3542" y="375"/>
                  </a:lnTo>
                  <a:lnTo>
                    <a:pt x="3542" y="925"/>
                  </a:lnTo>
                  <a:close/>
                  <a:moveTo>
                    <a:pt x="2928" y="925"/>
                  </a:moveTo>
                  <a:lnTo>
                    <a:pt x="2565" y="925"/>
                  </a:lnTo>
                  <a:lnTo>
                    <a:pt x="2565" y="375"/>
                  </a:lnTo>
                  <a:lnTo>
                    <a:pt x="2928" y="375"/>
                  </a:lnTo>
                  <a:lnTo>
                    <a:pt x="2928" y="925"/>
                  </a:lnTo>
                  <a:close/>
                  <a:moveTo>
                    <a:pt x="2315" y="925"/>
                  </a:moveTo>
                  <a:lnTo>
                    <a:pt x="1951" y="925"/>
                  </a:lnTo>
                  <a:lnTo>
                    <a:pt x="1951" y="375"/>
                  </a:lnTo>
                  <a:lnTo>
                    <a:pt x="2315" y="375"/>
                  </a:lnTo>
                  <a:lnTo>
                    <a:pt x="2315" y="925"/>
                  </a:lnTo>
                  <a:close/>
                  <a:moveTo>
                    <a:pt x="6612" y="925"/>
                  </a:moveTo>
                  <a:lnTo>
                    <a:pt x="6250" y="925"/>
                  </a:lnTo>
                  <a:lnTo>
                    <a:pt x="6250" y="375"/>
                  </a:lnTo>
                  <a:lnTo>
                    <a:pt x="6612" y="375"/>
                  </a:lnTo>
                  <a:lnTo>
                    <a:pt x="6612" y="925"/>
                  </a:lnTo>
                  <a:close/>
                  <a:moveTo>
                    <a:pt x="1337" y="375"/>
                  </a:moveTo>
                  <a:lnTo>
                    <a:pt x="1700" y="375"/>
                  </a:lnTo>
                  <a:lnTo>
                    <a:pt x="1700" y="925"/>
                  </a:lnTo>
                  <a:lnTo>
                    <a:pt x="1337" y="925"/>
                  </a:lnTo>
                  <a:lnTo>
                    <a:pt x="1337" y="375"/>
                  </a:lnTo>
                  <a:close/>
                  <a:moveTo>
                    <a:pt x="375" y="10218"/>
                  </a:moveTo>
                  <a:lnTo>
                    <a:pt x="375" y="3100"/>
                  </a:lnTo>
                  <a:lnTo>
                    <a:pt x="550" y="3100"/>
                  </a:lnTo>
                  <a:cubicBezTo>
                    <a:pt x="653" y="3100"/>
                    <a:pt x="737" y="3016"/>
                    <a:pt x="737" y="2912"/>
                  </a:cubicBezTo>
                  <a:cubicBezTo>
                    <a:pt x="737" y="2808"/>
                    <a:pt x="653" y="2725"/>
                    <a:pt x="550" y="2725"/>
                  </a:cubicBezTo>
                  <a:lnTo>
                    <a:pt x="437" y="2725"/>
                  </a:lnTo>
                  <a:lnTo>
                    <a:pt x="1146" y="1497"/>
                  </a:lnTo>
                  <a:lnTo>
                    <a:pt x="1888" y="2725"/>
                  </a:lnTo>
                  <a:lnTo>
                    <a:pt x="1285" y="2725"/>
                  </a:lnTo>
                  <a:cubicBezTo>
                    <a:pt x="1181" y="2725"/>
                    <a:pt x="1097" y="2808"/>
                    <a:pt x="1097" y="2912"/>
                  </a:cubicBezTo>
                  <a:cubicBezTo>
                    <a:pt x="1097" y="3016"/>
                    <a:pt x="1181" y="3100"/>
                    <a:pt x="1285" y="3100"/>
                  </a:cubicBezTo>
                  <a:lnTo>
                    <a:pt x="1987" y="3100"/>
                  </a:lnTo>
                  <a:lnTo>
                    <a:pt x="1987" y="10781"/>
                  </a:lnTo>
                  <a:lnTo>
                    <a:pt x="937" y="10781"/>
                  </a:lnTo>
                  <a:cubicBezTo>
                    <a:pt x="627" y="10781"/>
                    <a:pt x="375" y="10528"/>
                    <a:pt x="375" y="10218"/>
                  </a:cubicBezTo>
                  <a:close/>
                  <a:moveTo>
                    <a:pt x="7012" y="10781"/>
                  </a:moveTo>
                  <a:lnTo>
                    <a:pt x="2362" y="10781"/>
                  </a:lnTo>
                  <a:lnTo>
                    <a:pt x="2362" y="3100"/>
                  </a:lnTo>
                  <a:lnTo>
                    <a:pt x="7575" y="3100"/>
                  </a:lnTo>
                  <a:lnTo>
                    <a:pt x="7575" y="10218"/>
                  </a:lnTo>
                  <a:cubicBezTo>
                    <a:pt x="7575" y="10528"/>
                    <a:pt x="7322" y="10781"/>
                    <a:pt x="7012" y="10781"/>
                  </a:cubicBezTo>
                  <a:close/>
                  <a:moveTo>
                    <a:pt x="4490" y="6080"/>
                  </a:moveTo>
                  <a:lnTo>
                    <a:pt x="4506" y="6080"/>
                  </a:lnTo>
                  <a:cubicBezTo>
                    <a:pt x="4518" y="6080"/>
                    <a:pt x="4530" y="6080"/>
                    <a:pt x="4542" y="6078"/>
                  </a:cubicBezTo>
                  <a:cubicBezTo>
                    <a:pt x="4643" y="6068"/>
                    <a:pt x="4736" y="6016"/>
                    <a:pt x="4808" y="5927"/>
                  </a:cubicBezTo>
                  <a:cubicBezTo>
                    <a:pt x="4925" y="5783"/>
                    <a:pt x="4957" y="5560"/>
                    <a:pt x="4933" y="5328"/>
                  </a:cubicBezTo>
                  <a:cubicBezTo>
                    <a:pt x="4896" y="4972"/>
                    <a:pt x="4708" y="4707"/>
                    <a:pt x="4456" y="4696"/>
                  </a:cubicBezTo>
                  <a:cubicBezTo>
                    <a:pt x="4456" y="4696"/>
                    <a:pt x="4420" y="4696"/>
                    <a:pt x="4402" y="4697"/>
                  </a:cubicBezTo>
                  <a:cubicBezTo>
                    <a:pt x="4291" y="4708"/>
                    <a:pt x="4190" y="4766"/>
                    <a:pt x="4110" y="4865"/>
                  </a:cubicBezTo>
                  <a:cubicBezTo>
                    <a:pt x="3993" y="5007"/>
                    <a:pt x="3938" y="5219"/>
                    <a:pt x="3961" y="5432"/>
                  </a:cubicBezTo>
                  <a:cubicBezTo>
                    <a:pt x="3997" y="5783"/>
                    <a:pt x="4230" y="6068"/>
                    <a:pt x="4490" y="6080"/>
                  </a:cubicBezTo>
                  <a:close/>
                  <a:moveTo>
                    <a:pt x="4304" y="5022"/>
                  </a:moveTo>
                  <a:cubicBezTo>
                    <a:pt x="4341" y="4976"/>
                    <a:pt x="4381" y="4951"/>
                    <a:pt x="4425" y="4946"/>
                  </a:cubicBezTo>
                  <a:cubicBezTo>
                    <a:pt x="4430" y="4946"/>
                    <a:pt x="4440" y="4946"/>
                    <a:pt x="4450" y="4944"/>
                  </a:cubicBezTo>
                  <a:cubicBezTo>
                    <a:pt x="4494" y="4948"/>
                    <a:pt x="4535" y="4977"/>
                    <a:pt x="4574" y="5030"/>
                  </a:cubicBezTo>
                  <a:cubicBezTo>
                    <a:pt x="4631" y="5107"/>
                    <a:pt x="4670" y="5222"/>
                    <a:pt x="4683" y="5353"/>
                  </a:cubicBezTo>
                  <a:cubicBezTo>
                    <a:pt x="4704" y="5536"/>
                    <a:pt x="4677" y="5691"/>
                    <a:pt x="4613" y="5768"/>
                  </a:cubicBezTo>
                  <a:cubicBezTo>
                    <a:pt x="4583" y="5804"/>
                    <a:pt x="4551" y="5824"/>
                    <a:pt x="4516" y="5828"/>
                  </a:cubicBezTo>
                  <a:lnTo>
                    <a:pt x="4500" y="5828"/>
                  </a:lnTo>
                  <a:cubicBezTo>
                    <a:pt x="4447" y="5826"/>
                    <a:pt x="4387" y="5788"/>
                    <a:pt x="4335" y="5723"/>
                  </a:cubicBezTo>
                  <a:cubicBezTo>
                    <a:pt x="4267" y="5641"/>
                    <a:pt x="4221" y="5524"/>
                    <a:pt x="4208" y="5403"/>
                  </a:cubicBezTo>
                  <a:cubicBezTo>
                    <a:pt x="4193" y="5259"/>
                    <a:pt x="4230" y="5113"/>
                    <a:pt x="4304" y="5022"/>
                  </a:cubicBezTo>
                  <a:close/>
                  <a:moveTo>
                    <a:pt x="3826" y="7765"/>
                  </a:moveTo>
                  <a:cubicBezTo>
                    <a:pt x="3826" y="7971"/>
                    <a:pt x="3930" y="8136"/>
                    <a:pt x="4031" y="8203"/>
                  </a:cubicBezTo>
                  <a:cubicBezTo>
                    <a:pt x="4156" y="8287"/>
                    <a:pt x="4245" y="8320"/>
                    <a:pt x="4427" y="8320"/>
                  </a:cubicBezTo>
                  <a:cubicBezTo>
                    <a:pt x="4645" y="8320"/>
                    <a:pt x="4704" y="8243"/>
                    <a:pt x="4806" y="8176"/>
                  </a:cubicBezTo>
                  <a:cubicBezTo>
                    <a:pt x="4880" y="8127"/>
                    <a:pt x="4944" y="8085"/>
                    <a:pt x="5034" y="8085"/>
                  </a:cubicBezTo>
                  <a:cubicBezTo>
                    <a:pt x="5124" y="8085"/>
                    <a:pt x="5187" y="8127"/>
                    <a:pt x="5261" y="8176"/>
                  </a:cubicBezTo>
                  <a:cubicBezTo>
                    <a:pt x="5364" y="8243"/>
                    <a:pt x="5422" y="8320"/>
                    <a:pt x="5640" y="8320"/>
                  </a:cubicBezTo>
                  <a:cubicBezTo>
                    <a:pt x="5824" y="8320"/>
                    <a:pt x="5911" y="8287"/>
                    <a:pt x="6036" y="8203"/>
                  </a:cubicBezTo>
                  <a:cubicBezTo>
                    <a:pt x="6137" y="8136"/>
                    <a:pt x="6241" y="7970"/>
                    <a:pt x="6241" y="7765"/>
                  </a:cubicBezTo>
                  <a:cubicBezTo>
                    <a:pt x="6241" y="7074"/>
                    <a:pt x="5637" y="6357"/>
                    <a:pt x="5032" y="6357"/>
                  </a:cubicBezTo>
                  <a:cubicBezTo>
                    <a:pt x="4430" y="6357"/>
                    <a:pt x="3826" y="7076"/>
                    <a:pt x="3826" y="7765"/>
                  </a:cubicBezTo>
                  <a:close/>
                  <a:moveTo>
                    <a:pt x="5035" y="6607"/>
                  </a:moveTo>
                  <a:cubicBezTo>
                    <a:pt x="5245" y="6607"/>
                    <a:pt x="5485" y="6741"/>
                    <a:pt x="5675" y="6965"/>
                  </a:cubicBezTo>
                  <a:cubicBezTo>
                    <a:pt x="5874" y="7198"/>
                    <a:pt x="5992" y="7497"/>
                    <a:pt x="5992" y="7765"/>
                  </a:cubicBezTo>
                  <a:cubicBezTo>
                    <a:pt x="5992" y="7891"/>
                    <a:pt x="5929" y="7976"/>
                    <a:pt x="5899" y="7996"/>
                  </a:cubicBezTo>
                  <a:cubicBezTo>
                    <a:pt x="5816" y="8051"/>
                    <a:pt x="5775" y="8071"/>
                    <a:pt x="5641" y="8071"/>
                  </a:cubicBezTo>
                  <a:cubicBezTo>
                    <a:pt x="5542" y="8071"/>
                    <a:pt x="5521" y="8056"/>
                    <a:pt x="5460" y="8011"/>
                  </a:cubicBezTo>
                  <a:cubicBezTo>
                    <a:pt x="5442" y="7998"/>
                    <a:pt x="5422" y="7983"/>
                    <a:pt x="5400" y="7968"/>
                  </a:cubicBezTo>
                  <a:cubicBezTo>
                    <a:pt x="5311" y="7910"/>
                    <a:pt x="5200" y="7837"/>
                    <a:pt x="5035" y="7837"/>
                  </a:cubicBezTo>
                  <a:cubicBezTo>
                    <a:pt x="4870" y="7837"/>
                    <a:pt x="4758" y="7910"/>
                    <a:pt x="4669" y="7970"/>
                  </a:cubicBezTo>
                  <a:cubicBezTo>
                    <a:pt x="4646" y="7985"/>
                    <a:pt x="4626" y="7998"/>
                    <a:pt x="4609" y="8012"/>
                  </a:cubicBezTo>
                  <a:cubicBezTo>
                    <a:pt x="4547" y="8057"/>
                    <a:pt x="4526" y="8072"/>
                    <a:pt x="4427" y="8072"/>
                  </a:cubicBezTo>
                  <a:cubicBezTo>
                    <a:pt x="4292" y="8072"/>
                    <a:pt x="4252" y="8053"/>
                    <a:pt x="4170" y="7997"/>
                  </a:cubicBezTo>
                  <a:cubicBezTo>
                    <a:pt x="4141" y="7977"/>
                    <a:pt x="4076" y="7892"/>
                    <a:pt x="4076" y="7766"/>
                  </a:cubicBezTo>
                  <a:cubicBezTo>
                    <a:pt x="4076" y="7498"/>
                    <a:pt x="4195" y="7200"/>
                    <a:pt x="4394" y="6966"/>
                  </a:cubicBezTo>
                  <a:cubicBezTo>
                    <a:pt x="4585" y="6741"/>
                    <a:pt x="4824" y="6607"/>
                    <a:pt x="5035" y="6607"/>
                  </a:cubicBezTo>
                  <a:close/>
                  <a:moveTo>
                    <a:pt x="6606" y="5706"/>
                  </a:moveTo>
                  <a:cubicBezTo>
                    <a:pt x="6565" y="5687"/>
                    <a:pt x="6521" y="5678"/>
                    <a:pt x="6477" y="5678"/>
                  </a:cubicBezTo>
                  <a:cubicBezTo>
                    <a:pt x="6289" y="5678"/>
                    <a:pt x="6096" y="5855"/>
                    <a:pt x="6000" y="6117"/>
                  </a:cubicBezTo>
                  <a:cubicBezTo>
                    <a:pt x="5880" y="6442"/>
                    <a:pt x="5950" y="6761"/>
                    <a:pt x="6162" y="6857"/>
                  </a:cubicBezTo>
                  <a:cubicBezTo>
                    <a:pt x="6205" y="6877"/>
                    <a:pt x="6251" y="6887"/>
                    <a:pt x="6299" y="6887"/>
                  </a:cubicBezTo>
                  <a:cubicBezTo>
                    <a:pt x="6491" y="6887"/>
                    <a:pt x="6687" y="6726"/>
                    <a:pt x="6786" y="6485"/>
                  </a:cubicBezTo>
                  <a:cubicBezTo>
                    <a:pt x="6861" y="6302"/>
                    <a:pt x="6870" y="6098"/>
                    <a:pt x="6810" y="5938"/>
                  </a:cubicBezTo>
                  <a:cubicBezTo>
                    <a:pt x="6766" y="5826"/>
                    <a:pt x="6696" y="5746"/>
                    <a:pt x="6606" y="5706"/>
                  </a:cubicBezTo>
                  <a:close/>
                  <a:moveTo>
                    <a:pt x="6552" y="6388"/>
                  </a:moveTo>
                  <a:cubicBezTo>
                    <a:pt x="6486" y="6548"/>
                    <a:pt x="6371" y="6636"/>
                    <a:pt x="6296" y="6636"/>
                  </a:cubicBezTo>
                  <a:cubicBezTo>
                    <a:pt x="6285" y="6636"/>
                    <a:pt x="6275" y="6633"/>
                    <a:pt x="6264" y="6630"/>
                  </a:cubicBezTo>
                  <a:cubicBezTo>
                    <a:pt x="6206" y="6603"/>
                    <a:pt x="6145" y="6438"/>
                    <a:pt x="6232" y="6203"/>
                  </a:cubicBezTo>
                  <a:cubicBezTo>
                    <a:pt x="6301" y="6016"/>
                    <a:pt x="6419" y="5928"/>
                    <a:pt x="6476" y="5928"/>
                  </a:cubicBezTo>
                  <a:cubicBezTo>
                    <a:pt x="6485" y="5928"/>
                    <a:pt x="6494" y="5931"/>
                    <a:pt x="6502" y="5935"/>
                  </a:cubicBezTo>
                  <a:cubicBezTo>
                    <a:pt x="6537" y="5951"/>
                    <a:pt x="6560" y="5993"/>
                    <a:pt x="6572" y="6026"/>
                  </a:cubicBezTo>
                  <a:cubicBezTo>
                    <a:pt x="6611" y="6126"/>
                    <a:pt x="6604" y="6266"/>
                    <a:pt x="6552" y="6388"/>
                  </a:cubicBezTo>
                  <a:close/>
                  <a:moveTo>
                    <a:pt x="3907" y="6856"/>
                  </a:moveTo>
                  <a:cubicBezTo>
                    <a:pt x="4120" y="6758"/>
                    <a:pt x="4190" y="6441"/>
                    <a:pt x="4070" y="6116"/>
                  </a:cubicBezTo>
                  <a:cubicBezTo>
                    <a:pt x="3974" y="5853"/>
                    <a:pt x="3781" y="5677"/>
                    <a:pt x="3592" y="5677"/>
                  </a:cubicBezTo>
                  <a:cubicBezTo>
                    <a:pt x="3549" y="5677"/>
                    <a:pt x="3505" y="5687"/>
                    <a:pt x="3464" y="5705"/>
                  </a:cubicBezTo>
                  <a:cubicBezTo>
                    <a:pt x="3374" y="5746"/>
                    <a:pt x="3304" y="5826"/>
                    <a:pt x="3262" y="5936"/>
                  </a:cubicBezTo>
                  <a:cubicBezTo>
                    <a:pt x="3202" y="6096"/>
                    <a:pt x="3211" y="6301"/>
                    <a:pt x="3286" y="6482"/>
                  </a:cubicBezTo>
                  <a:cubicBezTo>
                    <a:pt x="3385" y="6722"/>
                    <a:pt x="3581" y="6885"/>
                    <a:pt x="3774" y="6885"/>
                  </a:cubicBezTo>
                  <a:cubicBezTo>
                    <a:pt x="3819" y="6886"/>
                    <a:pt x="3865" y="6876"/>
                    <a:pt x="3907" y="6856"/>
                  </a:cubicBezTo>
                  <a:close/>
                  <a:moveTo>
                    <a:pt x="3516" y="6390"/>
                  </a:moveTo>
                  <a:cubicBezTo>
                    <a:pt x="3466" y="6266"/>
                    <a:pt x="3457" y="6127"/>
                    <a:pt x="3495" y="6026"/>
                  </a:cubicBezTo>
                  <a:cubicBezTo>
                    <a:pt x="3507" y="5993"/>
                    <a:pt x="3529" y="5951"/>
                    <a:pt x="3565" y="5935"/>
                  </a:cubicBezTo>
                  <a:cubicBezTo>
                    <a:pt x="3574" y="5931"/>
                    <a:pt x="3582" y="5928"/>
                    <a:pt x="3591" y="5928"/>
                  </a:cubicBezTo>
                  <a:cubicBezTo>
                    <a:pt x="3649" y="5928"/>
                    <a:pt x="3765" y="6016"/>
                    <a:pt x="3835" y="6203"/>
                  </a:cubicBezTo>
                  <a:cubicBezTo>
                    <a:pt x="3921" y="6438"/>
                    <a:pt x="3861" y="6603"/>
                    <a:pt x="3804" y="6630"/>
                  </a:cubicBezTo>
                  <a:cubicBezTo>
                    <a:pt x="3794" y="6635"/>
                    <a:pt x="3784" y="6636"/>
                    <a:pt x="3772" y="6636"/>
                  </a:cubicBezTo>
                  <a:cubicBezTo>
                    <a:pt x="3697" y="6636"/>
                    <a:pt x="3582" y="6550"/>
                    <a:pt x="3516" y="6390"/>
                  </a:cubicBezTo>
                  <a:close/>
                  <a:moveTo>
                    <a:pt x="5527" y="6077"/>
                  </a:moveTo>
                  <a:cubicBezTo>
                    <a:pt x="5540" y="6078"/>
                    <a:pt x="5551" y="6078"/>
                    <a:pt x="5563" y="6078"/>
                  </a:cubicBezTo>
                  <a:lnTo>
                    <a:pt x="5580" y="6078"/>
                  </a:lnTo>
                  <a:cubicBezTo>
                    <a:pt x="5840" y="6067"/>
                    <a:pt x="6072" y="5782"/>
                    <a:pt x="6110" y="5431"/>
                  </a:cubicBezTo>
                  <a:cubicBezTo>
                    <a:pt x="6132" y="5218"/>
                    <a:pt x="6076" y="5006"/>
                    <a:pt x="5961" y="4863"/>
                  </a:cubicBezTo>
                  <a:cubicBezTo>
                    <a:pt x="5881" y="4765"/>
                    <a:pt x="5783" y="4710"/>
                    <a:pt x="5672" y="4700"/>
                  </a:cubicBezTo>
                  <a:cubicBezTo>
                    <a:pt x="5653" y="4698"/>
                    <a:pt x="5615" y="4697"/>
                    <a:pt x="5615" y="4697"/>
                  </a:cubicBezTo>
                  <a:cubicBezTo>
                    <a:pt x="5362" y="4708"/>
                    <a:pt x="5175" y="4972"/>
                    <a:pt x="5137" y="5328"/>
                  </a:cubicBezTo>
                  <a:cubicBezTo>
                    <a:pt x="5112" y="5560"/>
                    <a:pt x="5145" y="5783"/>
                    <a:pt x="5262" y="5927"/>
                  </a:cubicBezTo>
                  <a:cubicBezTo>
                    <a:pt x="5333" y="6015"/>
                    <a:pt x="5426" y="6067"/>
                    <a:pt x="5527" y="6077"/>
                  </a:cubicBezTo>
                  <a:close/>
                  <a:moveTo>
                    <a:pt x="5386" y="5353"/>
                  </a:moveTo>
                  <a:cubicBezTo>
                    <a:pt x="5400" y="5223"/>
                    <a:pt x="5439" y="5108"/>
                    <a:pt x="5496" y="5031"/>
                  </a:cubicBezTo>
                  <a:cubicBezTo>
                    <a:pt x="5535" y="4980"/>
                    <a:pt x="5576" y="4951"/>
                    <a:pt x="5618" y="4946"/>
                  </a:cubicBezTo>
                  <a:cubicBezTo>
                    <a:pt x="5631" y="4946"/>
                    <a:pt x="5643" y="4947"/>
                    <a:pt x="5648" y="4947"/>
                  </a:cubicBezTo>
                  <a:cubicBezTo>
                    <a:pt x="5676" y="4950"/>
                    <a:pt x="5718" y="4961"/>
                    <a:pt x="5767" y="5021"/>
                  </a:cubicBezTo>
                  <a:cubicBezTo>
                    <a:pt x="5841" y="5112"/>
                    <a:pt x="5877" y="5258"/>
                    <a:pt x="5862" y="5405"/>
                  </a:cubicBezTo>
                  <a:cubicBezTo>
                    <a:pt x="5850" y="5525"/>
                    <a:pt x="5803" y="5642"/>
                    <a:pt x="5736" y="5724"/>
                  </a:cubicBezTo>
                  <a:cubicBezTo>
                    <a:pt x="5683" y="5788"/>
                    <a:pt x="5623" y="5827"/>
                    <a:pt x="5571" y="5829"/>
                  </a:cubicBezTo>
                  <a:lnTo>
                    <a:pt x="5555" y="5829"/>
                  </a:lnTo>
                  <a:cubicBezTo>
                    <a:pt x="5520" y="5826"/>
                    <a:pt x="5487" y="5806"/>
                    <a:pt x="5458" y="5769"/>
                  </a:cubicBezTo>
                  <a:cubicBezTo>
                    <a:pt x="5392" y="5690"/>
                    <a:pt x="5366" y="5534"/>
                    <a:pt x="5386" y="5353"/>
                  </a:cubicBezTo>
                  <a:close/>
                  <a:moveTo>
                    <a:pt x="6329" y="9675"/>
                  </a:moveTo>
                  <a:lnTo>
                    <a:pt x="3741" y="9675"/>
                  </a:lnTo>
                  <a:cubicBezTo>
                    <a:pt x="3672" y="9675"/>
                    <a:pt x="3616" y="9731"/>
                    <a:pt x="3616" y="9800"/>
                  </a:cubicBezTo>
                  <a:cubicBezTo>
                    <a:pt x="3616" y="9868"/>
                    <a:pt x="3672" y="9925"/>
                    <a:pt x="3741" y="9925"/>
                  </a:cubicBezTo>
                  <a:lnTo>
                    <a:pt x="6329" y="9925"/>
                  </a:lnTo>
                  <a:cubicBezTo>
                    <a:pt x="6397" y="9925"/>
                    <a:pt x="6454" y="9868"/>
                    <a:pt x="6454" y="9800"/>
                  </a:cubicBezTo>
                  <a:cubicBezTo>
                    <a:pt x="6454" y="9731"/>
                    <a:pt x="6397" y="9675"/>
                    <a:pt x="6329" y="9675"/>
                  </a:cubicBezTo>
                  <a:close/>
                  <a:moveTo>
                    <a:pt x="4385" y="9050"/>
                  </a:moveTo>
                  <a:cubicBezTo>
                    <a:pt x="4316" y="9050"/>
                    <a:pt x="4260" y="9106"/>
                    <a:pt x="4260" y="9175"/>
                  </a:cubicBezTo>
                  <a:cubicBezTo>
                    <a:pt x="4260" y="9243"/>
                    <a:pt x="4316" y="9300"/>
                    <a:pt x="4385" y="9300"/>
                  </a:cubicBezTo>
                  <a:lnTo>
                    <a:pt x="5685" y="9300"/>
                  </a:lnTo>
                  <a:cubicBezTo>
                    <a:pt x="5754" y="9300"/>
                    <a:pt x="5810" y="9243"/>
                    <a:pt x="5810" y="9175"/>
                  </a:cubicBezTo>
                  <a:cubicBezTo>
                    <a:pt x="5810" y="9106"/>
                    <a:pt x="5754" y="9050"/>
                    <a:pt x="5685" y="9050"/>
                  </a:cubicBezTo>
                  <a:lnTo>
                    <a:pt x="4385" y="9050"/>
                  </a:lnTo>
                  <a:close/>
                </a:path>
              </a:pathLst>
            </a:custGeom>
            <a:solidFill>
              <a:srgbClr val="9BC9DE"/>
            </a:solidFill>
            <a:ln>
              <a:noFill/>
            </a:ln>
          </p:spPr>
        </p:sp>
        <p:sp>
          <p:nvSpPr>
            <p:cNvPr id="13" name="文本框 12"/>
            <p:cNvSpPr txBox="1"/>
            <p:nvPr/>
          </p:nvSpPr>
          <p:spPr>
            <a:xfrm>
              <a:off x="11332" y="2945"/>
              <a:ext cx="293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48" y="3464"/>
              <a:ext cx="6115" cy="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结算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页面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pic>
        <p:nvPicPr>
          <p:cNvPr id="2" name="图片 1" descr="屏幕截图 2022-05-18 2220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70" y="1800860"/>
            <a:ext cx="7683500" cy="437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9065" y="40830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登录注册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PA-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9383" y="1445260"/>
            <a:ext cx="4114165" cy="5344995"/>
          </a:xfrm>
          <a:prstGeom prst="rect">
            <a:avLst/>
          </a:prstGeom>
        </p:spPr>
      </p:pic>
      <p:grpSp>
        <p:nvGrpSpPr>
          <p:cNvPr id="13" name="组合 8"/>
          <p:cNvGrpSpPr/>
          <p:nvPr/>
        </p:nvGrpSpPr>
        <p:grpSpPr>
          <a:xfrm>
            <a:off x="4647565" y="2301875"/>
            <a:ext cx="3381375" cy="2880995"/>
            <a:chOff x="1707" y="3700"/>
            <a:chExt cx="5325" cy="4537"/>
          </a:xfrm>
        </p:grpSpPr>
        <p:sp>
          <p:nvSpPr>
            <p:cNvPr id="14" name="圆角矩形 17"/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veterinarian_103712"/>
            <p:cNvSpPr>
              <a:spLocks noChangeAspect="1"/>
            </p:cNvSpPr>
            <p:nvPr/>
          </p:nvSpPr>
          <p:spPr bwMode="auto">
            <a:xfrm>
              <a:off x="2180" y="4341"/>
              <a:ext cx="647" cy="816"/>
            </a:xfrm>
            <a:custGeom>
              <a:avLst/>
              <a:gdLst>
                <a:gd name="connsiteX0" fmla="*/ 45850 w 481011"/>
                <a:gd name="connsiteY0" fmla="*/ 556082 h 606651"/>
                <a:gd name="connsiteX1" fmla="*/ 33122 w 481011"/>
                <a:gd name="connsiteY1" fmla="*/ 581322 h 606651"/>
                <a:gd name="connsiteX2" fmla="*/ 447898 w 481011"/>
                <a:gd name="connsiteY2" fmla="*/ 581322 h 606651"/>
                <a:gd name="connsiteX3" fmla="*/ 435170 w 481011"/>
                <a:gd name="connsiteY3" fmla="*/ 556082 h 606651"/>
                <a:gd name="connsiteX4" fmla="*/ 404996 w 481011"/>
                <a:gd name="connsiteY4" fmla="*/ 556082 h 606651"/>
                <a:gd name="connsiteX5" fmla="*/ 392357 w 481011"/>
                <a:gd name="connsiteY5" fmla="*/ 568702 h 606651"/>
                <a:gd name="connsiteX6" fmla="*/ 379718 w 481011"/>
                <a:gd name="connsiteY6" fmla="*/ 556082 h 606651"/>
                <a:gd name="connsiteX7" fmla="*/ 354440 w 481011"/>
                <a:gd name="connsiteY7" fmla="*/ 556082 h 606651"/>
                <a:gd name="connsiteX8" fmla="*/ 341801 w 481011"/>
                <a:gd name="connsiteY8" fmla="*/ 568702 h 606651"/>
                <a:gd name="connsiteX9" fmla="*/ 329073 w 481011"/>
                <a:gd name="connsiteY9" fmla="*/ 556082 h 606651"/>
                <a:gd name="connsiteX10" fmla="*/ 303795 w 481011"/>
                <a:gd name="connsiteY10" fmla="*/ 556082 h 606651"/>
                <a:gd name="connsiteX11" fmla="*/ 291155 w 481011"/>
                <a:gd name="connsiteY11" fmla="*/ 568702 h 606651"/>
                <a:gd name="connsiteX12" fmla="*/ 278427 w 481011"/>
                <a:gd name="connsiteY12" fmla="*/ 556082 h 606651"/>
                <a:gd name="connsiteX13" fmla="*/ 253149 w 481011"/>
                <a:gd name="connsiteY13" fmla="*/ 556082 h 606651"/>
                <a:gd name="connsiteX14" fmla="*/ 240510 w 481011"/>
                <a:gd name="connsiteY14" fmla="*/ 568702 h 606651"/>
                <a:gd name="connsiteX15" fmla="*/ 227871 w 481011"/>
                <a:gd name="connsiteY15" fmla="*/ 556082 h 606651"/>
                <a:gd name="connsiteX16" fmla="*/ 202504 w 481011"/>
                <a:gd name="connsiteY16" fmla="*/ 556082 h 606651"/>
                <a:gd name="connsiteX17" fmla="*/ 189865 w 481011"/>
                <a:gd name="connsiteY17" fmla="*/ 568702 h 606651"/>
                <a:gd name="connsiteX18" fmla="*/ 177225 w 481011"/>
                <a:gd name="connsiteY18" fmla="*/ 556082 h 606651"/>
                <a:gd name="connsiteX19" fmla="*/ 151858 w 481011"/>
                <a:gd name="connsiteY19" fmla="*/ 556082 h 606651"/>
                <a:gd name="connsiteX20" fmla="*/ 139219 w 481011"/>
                <a:gd name="connsiteY20" fmla="*/ 568702 h 606651"/>
                <a:gd name="connsiteX21" fmla="*/ 126580 w 481011"/>
                <a:gd name="connsiteY21" fmla="*/ 556082 h 606651"/>
                <a:gd name="connsiteX22" fmla="*/ 101302 w 481011"/>
                <a:gd name="connsiteY22" fmla="*/ 556082 h 606651"/>
                <a:gd name="connsiteX23" fmla="*/ 88574 w 481011"/>
                <a:gd name="connsiteY23" fmla="*/ 568702 h 606651"/>
                <a:gd name="connsiteX24" fmla="*/ 75935 w 481011"/>
                <a:gd name="connsiteY24" fmla="*/ 556082 h 606651"/>
                <a:gd name="connsiteX25" fmla="*/ 39441 w 481011"/>
                <a:gd name="connsiteY25" fmla="*/ 379135 h 606651"/>
                <a:gd name="connsiteX26" fmla="*/ 49321 w 481011"/>
                <a:gd name="connsiteY26" fmla="*/ 530842 h 606651"/>
                <a:gd name="connsiteX27" fmla="*/ 431966 w 481011"/>
                <a:gd name="connsiteY27" fmla="*/ 530842 h 606651"/>
                <a:gd name="connsiteX28" fmla="*/ 441846 w 481011"/>
                <a:gd name="connsiteY28" fmla="*/ 379135 h 606651"/>
                <a:gd name="connsiteX29" fmla="*/ 371974 w 481011"/>
                <a:gd name="connsiteY29" fmla="*/ 379135 h 606651"/>
                <a:gd name="connsiteX30" fmla="*/ 240510 w 481011"/>
                <a:gd name="connsiteY30" fmla="*/ 454944 h 606651"/>
                <a:gd name="connsiteX31" fmla="*/ 108957 w 481011"/>
                <a:gd name="connsiteY31" fmla="*/ 379135 h 606651"/>
                <a:gd name="connsiteX32" fmla="*/ 240475 w 481011"/>
                <a:gd name="connsiteY32" fmla="*/ 315970 h 606651"/>
                <a:gd name="connsiteX33" fmla="*/ 215115 w 481011"/>
                <a:gd name="connsiteY33" fmla="*/ 341211 h 606651"/>
                <a:gd name="connsiteX34" fmla="*/ 240475 w 481011"/>
                <a:gd name="connsiteY34" fmla="*/ 366540 h 606651"/>
                <a:gd name="connsiteX35" fmla="*/ 265745 w 481011"/>
                <a:gd name="connsiteY35" fmla="*/ 341211 h 606651"/>
                <a:gd name="connsiteX36" fmla="*/ 240475 w 481011"/>
                <a:gd name="connsiteY36" fmla="*/ 315970 h 606651"/>
                <a:gd name="connsiteX37" fmla="*/ 240475 w 481011"/>
                <a:gd name="connsiteY37" fmla="*/ 290730 h 606651"/>
                <a:gd name="connsiteX38" fmla="*/ 291105 w 481011"/>
                <a:gd name="connsiteY38" fmla="*/ 341211 h 606651"/>
                <a:gd name="connsiteX39" fmla="*/ 240475 w 481011"/>
                <a:gd name="connsiteY39" fmla="*/ 391780 h 606651"/>
                <a:gd name="connsiteX40" fmla="*/ 189844 w 481011"/>
                <a:gd name="connsiteY40" fmla="*/ 341211 h 606651"/>
                <a:gd name="connsiteX41" fmla="*/ 240475 w 481011"/>
                <a:gd name="connsiteY41" fmla="*/ 290730 h 606651"/>
                <a:gd name="connsiteX42" fmla="*/ 298678 w 481011"/>
                <a:gd name="connsiteY42" fmla="*/ 276847 h 606651"/>
                <a:gd name="connsiteX43" fmla="*/ 294140 w 481011"/>
                <a:gd name="connsiteY43" fmla="*/ 278714 h 606651"/>
                <a:gd name="connsiteX44" fmla="*/ 292271 w 481011"/>
                <a:gd name="connsiteY44" fmla="*/ 283160 h 606651"/>
                <a:gd name="connsiteX45" fmla="*/ 294140 w 481011"/>
                <a:gd name="connsiteY45" fmla="*/ 287605 h 606651"/>
                <a:gd name="connsiteX46" fmla="*/ 298678 w 481011"/>
                <a:gd name="connsiteY46" fmla="*/ 289472 h 606651"/>
                <a:gd name="connsiteX47" fmla="*/ 303127 w 481011"/>
                <a:gd name="connsiteY47" fmla="*/ 287605 h 606651"/>
                <a:gd name="connsiteX48" fmla="*/ 304907 w 481011"/>
                <a:gd name="connsiteY48" fmla="*/ 283160 h 606651"/>
                <a:gd name="connsiteX49" fmla="*/ 303127 w 481011"/>
                <a:gd name="connsiteY49" fmla="*/ 278714 h 606651"/>
                <a:gd name="connsiteX50" fmla="*/ 298678 w 481011"/>
                <a:gd name="connsiteY50" fmla="*/ 276847 h 606651"/>
                <a:gd name="connsiteX51" fmla="*/ 182281 w 481011"/>
                <a:gd name="connsiteY51" fmla="*/ 276847 h 606651"/>
                <a:gd name="connsiteX52" fmla="*/ 177831 w 481011"/>
                <a:gd name="connsiteY52" fmla="*/ 278714 h 606651"/>
                <a:gd name="connsiteX53" fmla="*/ 177831 w 481011"/>
                <a:gd name="connsiteY53" fmla="*/ 287605 h 606651"/>
                <a:gd name="connsiteX54" fmla="*/ 182281 w 481011"/>
                <a:gd name="connsiteY54" fmla="*/ 289472 h 606651"/>
                <a:gd name="connsiteX55" fmla="*/ 186819 w 481011"/>
                <a:gd name="connsiteY55" fmla="*/ 287605 h 606651"/>
                <a:gd name="connsiteX56" fmla="*/ 186819 w 481011"/>
                <a:gd name="connsiteY56" fmla="*/ 278714 h 606651"/>
                <a:gd name="connsiteX57" fmla="*/ 182281 w 481011"/>
                <a:gd name="connsiteY57" fmla="*/ 276847 h 606651"/>
                <a:gd name="connsiteX58" fmla="*/ 383723 w 481011"/>
                <a:gd name="connsiteY58" fmla="*/ 252756 h 606651"/>
                <a:gd name="connsiteX59" fmla="*/ 392357 w 481011"/>
                <a:gd name="connsiteY59" fmla="*/ 303325 h 606651"/>
                <a:gd name="connsiteX60" fmla="*/ 383723 w 481011"/>
                <a:gd name="connsiteY60" fmla="*/ 353895 h 606651"/>
                <a:gd name="connsiteX61" fmla="*/ 442469 w 481011"/>
                <a:gd name="connsiteY61" fmla="*/ 353895 h 606651"/>
                <a:gd name="connsiteX62" fmla="*/ 443003 w 481011"/>
                <a:gd name="connsiteY62" fmla="*/ 290705 h 606651"/>
                <a:gd name="connsiteX63" fmla="*/ 442825 w 481011"/>
                <a:gd name="connsiteY63" fmla="*/ 252756 h 606651"/>
                <a:gd name="connsiteX64" fmla="*/ 38284 w 481011"/>
                <a:gd name="connsiteY64" fmla="*/ 252756 h 606651"/>
                <a:gd name="connsiteX65" fmla="*/ 38017 w 481011"/>
                <a:gd name="connsiteY65" fmla="*/ 290705 h 606651"/>
                <a:gd name="connsiteX66" fmla="*/ 38729 w 481011"/>
                <a:gd name="connsiteY66" fmla="*/ 353895 h 606651"/>
                <a:gd name="connsiteX67" fmla="*/ 97297 w 481011"/>
                <a:gd name="connsiteY67" fmla="*/ 353895 h 606651"/>
                <a:gd name="connsiteX68" fmla="*/ 88574 w 481011"/>
                <a:gd name="connsiteY68" fmla="*/ 303325 h 606651"/>
                <a:gd name="connsiteX69" fmla="*/ 97297 w 481011"/>
                <a:gd name="connsiteY69" fmla="*/ 252756 h 606651"/>
                <a:gd name="connsiteX70" fmla="*/ 240479 w 481011"/>
                <a:gd name="connsiteY70" fmla="*/ 252753 h 606651"/>
                <a:gd name="connsiteX71" fmla="*/ 234161 w 481011"/>
                <a:gd name="connsiteY71" fmla="*/ 259065 h 606651"/>
                <a:gd name="connsiteX72" fmla="*/ 240479 w 481011"/>
                <a:gd name="connsiteY72" fmla="*/ 265378 h 606651"/>
                <a:gd name="connsiteX73" fmla="*/ 246798 w 481011"/>
                <a:gd name="connsiteY73" fmla="*/ 259065 h 606651"/>
                <a:gd name="connsiteX74" fmla="*/ 240479 w 481011"/>
                <a:gd name="connsiteY74" fmla="*/ 252753 h 606651"/>
                <a:gd name="connsiteX75" fmla="*/ 240479 w 481011"/>
                <a:gd name="connsiteY75" fmla="*/ 227503 h 606651"/>
                <a:gd name="connsiteX76" fmla="*/ 272070 w 481011"/>
                <a:gd name="connsiteY76" fmla="*/ 259065 h 606651"/>
                <a:gd name="connsiteX77" fmla="*/ 270735 w 481011"/>
                <a:gd name="connsiteY77" fmla="*/ 268134 h 606651"/>
                <a:gd name="connsiteX78" fmla="*/ 276253 w 481011"/>
                <a:gd name="connsiteY78" fmla="*/ 260755 h 606651"/>
                <a:gd name="connsiteX79" fmla="*/ 298678 w 481011"/>
                <a:gd name="connsiteY79" fmla="*/ 251508 h 606651"/>
                <a:gd name="connsiteX80" fmla="*/ 321014 w 481011"/>
                <a:gd name="connsiteY80" fmla="*/ 260844 h 606651"/>
                <a:gd name="connsiteX81" fmla="*/ 330269 w 481011"/>
                <a:gd name="connsiteY81" fmla="*/ 283160 h 606651"/>
                <a:gd name="connsiteX82" fmla="*/ 321014 w 481011"/>
                <a:gd name="connsiteY82" fmla="*/ 305476 h 606651"/>
                <a:gd name="connsiteX83" fmla="*/ 298678 w 481011"/>
                <a:gd name="connsiteY83" fmla="*/ 314722 h 606651"/>
                <a:gd name="connsiteX84" fmla="*/ 276253 w 481011"/>
                <a:gd name="connsiteY84" fmla="*/ 305476 h 606651"/>
                <a:gd name="connsiteX85" fmla="*/ 266998 w 481011"/>
                <a:gd name="connsiteY85" fmla="*/ 283160 h 606651"/>
                <a:gd name="connsiteX86" fmla="*/ 268333 w 481011"/>
                <a:gd name="connsiteY86" fmla="*/ 274091 h 606651"/>
                <a:gd name="connsiteX87" fmla="*/ 240479 w 481011"/>
                <a:gd name="connsiteY87" fmla="*/ 290717 h 606651"/>
                <a:gd name="connsiteX88" fmla="*/ 212537 w 481011"/>
                <a:gd name="connsiteY88" fmla="*/ 273913 h 606651"/>
                <a:gd name="connsiteX89" fmla="*/ 204706 w 481011"/>
                <a:gd name="connsiteY89" fmla="*/ 305476 h 606651"/>
                <a:gd name="connsiteX90" fmla="*/ 182281 w 481011"/>
                <a:gd name="connsiteY90" fmla="*/ 314722 h 606651"/>
                <a:gd name="connsiteX91" fmla="*/ 159944 w 481011"/>
                <a:gd name="connsiteY91" fmla="*/ 305476 h 606651"/>
                <a:gd name="connsiteX92" fmla="*/ 159944 w 481011"/>
                <a:gd name="connsiteY92" fmla="*/ 260755 h 606651"/>
                <a:gd name="connsiteX93" fmla="*/ 182281 w 481011"/>
                <a:gd name="connsiteY93" fmla="*/ 251508 h 606651"/>
                <a:gd name="connsiteX94" fmla="*/ 204706 w 481011"/>
                <a:gd name="connsiteY94" fmla="*/ 260755 h 606651"/>
                <a:gd name="connsiteX95" fmla="*/ 210223 w 481011"/>
                <a:gd name="connsiteY95" fmla="*/ 268223 h 606651"/>
                <a:gd name="connsiteX96" fmla="*/ 208799 w 481011"/>
                <a:gd name="connsiteY96" fmla="*/ 259065 h 606651"/>
                <a:gd name="connsiteX97" fmla="*/ 240479 w 481011"/>
                <a:gd name="connsiteY97" fmla="*/ 227503 h 606651"/>
                <a:gd name="connsiteX98" fmla="*/ 240510 w 481011"/>
                <a:gd name="connsiteY98" fmla="*/ 176947 h 606651"/>
                <a:gd name="connsiteX99" fmla="*/ 113941 w 481011"/>
                <a:gd name="connsiteY99" fmla="*/ 303325 h 606651"/>
                <a:gd name="connsiteX100" fmla="*/ 240510 w 481011"/>
                <a:gd name="connsiteY100" fmla="*/ 429704 h 606651"/>
                <a:gd name="connsiteX101" fmla="*/ 367079 w 481011"/>
                <a:gd name="connsiteY101" fmla="*/ 303325 h 606651"/>
                <a:gd name="connsiteX102" fmla="*/ 240510 w 481011"/>
                <a:gd name="connsiteY102" fmla="*/ 176947 h 606651"/>
                <a:gd name="connsiteX103" fmla="*/ 48965 w 481011"/>
                <a:gd name="connsiteY103" fmla="*/ 75809 h 606651"/>
                <a:gd name="connsiteX104" fmla="*/ 38729 w 481011"/>
                <a:gd name="connsiteY104" fmla="*/ 227516 h 606651"/>
                <a:gd name="connsiteX105" fmla="*/ 108957 w 481011"/>
                <a:gd name="connsiteY105" fmla="*/ 227516 h 606651"/>
                <a:gd name="connsiteX106" fmla="*/ 240510 w 481011"/>
                <a:gd name="connsiteY106" fmla="*/ 151618 h 606651"/>
                <a:gd name="connsiteX107" fmla="*/ 371974 w 481011"/>
                <a:gd name="connsiteY107" fmla="*/ 227516 h 606651"/>
                <a:gd name="connsiteX108" fmla="*/ 442380 w 481011"/>
                <a:gd name="connsiteY108" fmla="*/ 227516 h 606651"/>
                <a:gd name="connsiteX109" fmla="*/ 432500 w 481011"/>
                <a:gd name="connsiteY109" fmla="*/ 75809 h 606651"/>
                <a:gd name="connsiteX110" fmla="*/ 33122 w 481011"/>
                <a:gd name="connsiteY110" fmla="*/ 25240 h 606651"/>
                <a:gd name="connsiteX111" fmla="*/ 45850 w 481011"/>
                <a:gd name="connsiteY111" fmla="*/ 50569 h 606651"/>
                <a:gd name="connsiteX112" fmla="*/ 75935 w 481011"/>
                <a:gd name="connsiteY112" fmla="*/ 50569 h 606651"/>
                <a:gd name="connsiteX113" fmla="*/ 88574 w 481011"/>
                <a:gd name="connsiteY113" fmla="*/ 37949 h 606651"/>
                <a:gd name="connsiteX114" fmla="*/ 101302 w 481011"/>
                <a:gd name="connsiteY114" fmla="*/ 50569 h 606651"/>
                <a:gd name="connsiteX115" fmla="*/ 126580 w 481011"/>
                <a:gd name="connsiteY115" fmla="*/ 50569 h 606651"/>
                <a:gd name="connsiteX116" fmla="*/ 139219 w 481011"/>
                <a:gd name="connsiteY116" fmla="*/ 37949 h 606651"/>
                <a:gd name="connsiteX117" fmla="*/ 151858 w 481011"/>
                <a:gd name="connsiteY117" fmla="*/ 50569 h 606651"/>
                <a:gd name="connsiteX118" fmla="*/ 177225 w 481011"/>
                <a:gd name="connsiteY118" fmla="*/ 50569 h 606651"/>
                <a:gd name="connsiteX119" fmla="*/ 189865 w 481011"/>
                <a:gd name="connsiteY119" fmla="*/ 37949 h 606651"/>
                <a:gd name="connsiteX120" fmla="*/ 202504 w 481011"/>
                <a:gd name="connsiteY120" fmla="*/ 50569 h 606651"/>
                <a:gd name="connsiteX121" fmla="*/ 227871 w 481011"/>
                <a:gd name="connsiteY121" fmla="*/ 50569 h 606651"/>
                <a:gd name="connsiteX122" fmla="*/ 240510 w 481011"/>
                <a:gd name="connsiteY122" fmla="*/ 37949 h 606651"/>
                <a:gd name="connsiteX123" fmla="*/ 253149 w 481011"/>
                <a:gd name="connsiteY123" fmla="*/ 50569 h 606651"/>
                <a:gd name="connsiteX124" fmla="*/ 278427 w 481011"/>
                <a:gd name="connsiteY124" fmla="*/ 50569 h 606651"/>
                <a:gd name="connsiteX125" fmla="*/ 291155 w 481011"/>
                <a:gd name="connsiteY125" fmla="*/ 37949 h 606651"/>
                <a:gd name="connsiteX126" fmla="*/ 303795 w 481011"/>
                <a:gd name="connsiteY126" fmla="*/ 50569 h 606651"/>
                <a:gd name="connsiteX127" fmla="*/ 329073 w 481011"/>
                <a:gd name="connsiteY127" fmla="*/ 50569 h 606651"/>
                <a:gd name="connsiteX128" fmla="*/ 341801 w 481011"/>
                <a:gd name="connsiteY128" fmla="*/ 37949 h 606651"/>
                <a:gd name="connsiteX129" fmla="*/ 354440 w 481011"/>
                <a:gd name="connsiteY129" fmla="*/ 50569 h 606651"/>
                <a:gd name="connsiteX130" fmla="*/ 379718 w 481011"/>
                <a:gd name="connsiteY130" fmla="*/ 50569 h 606651"/>
                <a:gd name="connsiteX131" fmla="*/ 392357 w 481011"/>
                <a:gd name="connsiteY131" fmla="*/ 37949 h 606651"/>
                <a:gd name="connsiteX132" fmla="*/ 404996 w 481011"/>
                <a:gd name="connsiteY132" fmla="*/ 50569 h 606651"/>
                <a:gd name="connsiteX133" fmla="*/ 435170 w 481011"/>
                <a:gd name="connsiteY133" fmla="*/ 50569 h 606651"/>
                <a:gd name="connsiteX134" fmla="*/ 447898 w 481011"/>
                <a:gd name="connsiteY134" fmla="*/ 25240 h 606651"/>
                <a:gd name="connsiteX135" fmla="*/ 12650 w 481011"/>
                <a:gd name="connsiteY135" fmla="*/ 0 h 606651"/>
                <a:gd name="connsiteX136" fmla="*/ 468281 w 481011"/>
                <a:gd name="connsiteY136" fmla="*/ 0 h 606651"/>
                <a:gd name="connsiteX137" fmla="*/ 479051 w 481011"/>
                <a:gd name="connsiteY137" fmla="*/ 6043 h 606651"/>
                <a:gd name="connsiteX138" fmla="*/ 479674 w 481011"/>
                <a:gd name="connsiteY138" fmla="*/ 18308 h 606651"/>
                <a:gd name="connsiteX139" fmla="*/ 456354 w 481011"/>
                <a:gd name="connsiteY139" fmla="*/ 64967 h 606651"/>
                <a:gd name="connsiteX140" fmla="*/ 468370 w 481011"/>
                <a:gd name="connsiteY140" fmla="*/ 290705 h 606651"/>
                <a:gd name="connsiteX141" fmla="*/ 456087 w 481011"/>
                <a:gd name="connsiteY141" fmla="*/ 541329 h 606651"/>
                <a:gd name="connsiteX142" fmla="*/ 479674 w 481011"/>
                <a:gd name="connsiteY142" fmla="*/ 588343 h 606651"/>
                <a:gd name="connsiteX143" fmla="*/ 479051 w 481011"/>
                <a:gd name="connsiteY143" fmla="*/ 600608 h 606651"/>
                <a:gd name="connsiteX144" fmla="*/ 468370 w 481011"/>
                <a:gd name="connsiteY144" fmla="*/ 606651 h 606651"/>
                <a:gd name="connsiteX145" fmla="*/ 12650 w 481011"/>
                <a:gd name="connsiteY145" fmla="*/ 606651 h 606651"/>
                <a:gd name="connsiteX146" fmla="*/ 1880 w 481011"/>
                <a:gd name="connsiteY146" fmla="*/ 600608 h 606651"/>
                <a:gd name="connsiteX147" fmla="*/ 1346 w 481011"/>
                <a:gd name="connsiteY147" fmla="*/ 588343 h 606651"/>
                <a:gd name="connsiteX148" fmla="*/ 24933 w 481011"/>
                <a:gd name="connsiteY148" fmla="*/ 541151 h 606651"/>
                <a:gd name="connsiteX149" fmla="*/ 13718 w 481011"/>
                <a:gd name="connsiteY149" fmla="*/ 366870 h 606651"/>
                <a:gd name="connsiteX150" fmla="*/ 13718 w 481011"/>
                <a:gd name="connsiteY150" fmla="*/ 366515 h 606651"/>
                <a:gd name="connsiteX151" fmla="*/ 13718 w 481011"/>
                <a:gd name="connsiteY151" fmla="*/ 366426 h 606651"/>
                <a:gd name="connsiteX152" fmla="*/ 12650 w 481011"/>
                <a:gd name="connsiteY152" fmla="*/ 290705 h 606651"/>
                <a:gd name="connsiteX153" fmla="*/ 24844 w 481011"/>
                <a:gd name="connsiteY153" fmla="*/ 65233 h 606651"/>
                <a:gd name="connsiteX154" fmla="*/ 1346 w 481011"/>
                <a:gd name="connsiteY154" fmla="*/ 18308 h 606651"/>
                <a:gd name="connsiteX155" fmla="*/ 1880 w 481011"/>
                <a:gd name="connsiteY155" fmla="*/ 6043 h 606651"/>
                <a:gd name="connsiteX156" fmla="*/ 12650 w 481011"/>
                <a:gd name="connsiteY156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81011" h="606651">
                  <a:moveTo>
                    <a:pt x="45850" y="556082"/>
                  </a:moveTo>
                  <a:lnTo>
                    <a:pt x="33122" y="581322"/>
                  </a:lnTo>
                  <a:lnTo>
                    <a:pt x="447898" y="581322"/>
                  </a:lnTo>
                  <a:lnTo>
                    <a:pt x="435170" y="556082"/>
                  </a:lnTo>
                  <a:lnTo>
                    <a:pt x="404996" y="556082"/>
                  </a:lnTo>
                  <a:cubicBezTo>
                    <a:pt x="404996" y="563014"/>
                    <a:pt x="399389" y="568702"/>
                    <a:pt x="392357" y="568702"/>
                  </a:cubicBezTo>
                  <a:cubicBezTo>
                    <a:pt x="385415" y="568702"/>
                    <a:pt x="379718" y="563014"/>
                    <a:pt x="379718" y="556082"/>
                  </a:cubicBezTo>
                  <a:lnTo>
                    <a:pt x="354440" y="556082"/>
                  </a:lnTo>
                  <a:cubicBezTo>
                    <a:pt x="354440" y="563014"/>
                    <a:pt x="348743" y="568702"/>
                    <a:pt x="341801" y="568702"/>
                  </a:cubicBezTo>
                  <a:cubicBezTo>
                    <a:pt x="334769" y="568702"/>
                    <a:pt x="329073" y="563014"/>
                    <a:pt x="329073" y="556082"/>
                  </a:cubicBezTo>
                  <a:lnTo>
                    <a:pt x="303795" y="556082"/>
                  </a:lnTo>
                  <a:cubicBezTo>
                    <a:pt x="303795" y="563014"/>
                    <a:pt x="298098" y="568702"/>
                    <a:pt x="291155" y="568702"/>
                  </a:cubicBezTo>
                  <a:cubicBezTo>
                    <a:pt x="284124" y="568702"/>
                    <a:pt x="278427" y="563014"/>
                    <a:pt x="278427" y="556082"/>
                  </a:cubicBezTo>
                  <a:lnTo>
                    <a:pt x="253149" y="556082"/>
                  </a:lnTo>
                  <a:cubicBezTo>
                    <a:pt x="253149" y="563014"/>
                    <a:pt x="247453" y="568702"/>
                    <a:pt x="240510" y="568702"/>
                  </a:cubicBezTo>
                  <a:cubicBezTo>
                    <a:pt x="233478" y="568702"/>
                    <a:pt x="227871" y="563014"/>
                    <a:pt x="227871" y="556082"/>
                  </a:cubicBezTo>
                  <a:lnTo>
                    <a:pt x="202504" y="556082"/>
                  </a:lnTo>
                  <a:cubicBezTo>
                    <a:pt x="202504" y="563014"/>
                    <a:pt x="196896" y="568702"/>
                    <a:pt x="189865" y="568702"/>
                  </a:cubicBezTo>
                  <a:cubicBezTo>
                    <a:pt x="182922" y="568702"/>
                    <a:pt x="177225" y="563014"/>
                    <a:pt x="177225" y="556082"/>
                  </a:cubicBezTo>
                  <a:lnTo>
                    <a:pt x="151858" y="556082"/>
                  </a:lnTo>
                  <a:cubicBezTo>
                    <a:pt x="151858" y="563014"/>
                    <a:pt x="146251" y="568702"/>
                    <a:pt x="139219" y="568702"/>
                  </a:cubicBezTo>
                  <a:cubicBezTo>
                    <a:pt x="132277" y="568702"/>
                    <a:pt x="126580" y="563014"/>
                    <a:pt x="126580" y="556082"/>
                  </a:cubicBezTo>
                  <a:lnTo>
                    <a:pt x="101302" y="556082"/>
                  </a:lnTo>
                  <a:cubicBezTo>
                    <a:pt x="101302" y="563014"/>
                    <a:pt x="95605" y="568702"/>
                    <a:pt x="88574" y="568702"/>
                  </a:cubicBezTo>
                  <a:cubicBezTo>
                    <a:pt x="81631" y="568702"/>
                    <a:pt x="75935" y="563014"/>
                    <a:pt x="75935" y="556082"/>
                  </a:cubicBezTo>
                  <a:close/>
                  <a:moveTo>
                    <a:pt x="39441" y="379135"/>
                  </a:moveTo>
                  <a:cubicBezTo>
                    <a:pt x="41934" y="454411"/>
                    <a:pt x="47007" y="508623"/>
                    <a:pt x="49321" y="530842"/>
                  </a:cubicBezTo>
                  <a:lnTo>
                    <a:pt x="431966" y="530842"/>
                  </a:lnTo>
                  <a:cubicBezTo>
                    <a:pt x="434458" y="510756"/>
                    <a:pt x="439531" y="461787"/>
                    <a:pt x="441846" y="379135"/>
                  </a:cubicBezTo>
                  <a:lnTo>
                    <a:pt x="371974" y="379135"/>
                  </a:lnTo>
                  <a:cubicBezTo>
                    <a:pt x="345717" y="424460"/>
                    <a:pt x="296585" y="454944"/>
                    <a:pt x="240510" y="454944"/>
                  </a:cubicBezTo>
                  <a:cubicBezTo>
                    <a:pt x="184346" y="454944"/>
                    <a:pt x="135303" y="424460"/>
                    <a:pt x="108957" y="379135"/>
                  </a:cubicBezTo>
                  <a:close/>
                  <a:moveTo>
                    <a:pt x="240475" y="315970"/>
                  </a:moveTo>
                  <a:cubicBezTo>
                    <a:pt x="226504" y="315970"/>
                    <a:pt x="215115" y="327346"/>
                    <a:pt x="215115" y="341211"/>
                  </a:cubicBezTo>
                  <a:cubicBezTo>
                    <a:pt x="215115" y="355164"/>
                    <a:pt x="226504" y="366540"/>
                    <a:pt x="240475" y="366540"/>
                  </a:cubicBezTo>
                  <a:cubicBezTo>
                    <a:pt x="254445" y="366540"/>
                    <a:pt x="265745" y="355164"/>
                    <a:pt x="265745" y="341211"/>
                  </a:cubicBezTo>
                  <a:cubicBezTo>
                    <a:pt x="265745" y="327346"/>
                    <a:pt x="254445" y="315970"/>
                    <a:pt x="240475" y="315970"/>
                  </a:cubicBezTo>
                  <a:close/>
                  <a:moveTo>
                    <a:pt x="240475" y="290730"/>
                  </a:moveTo>
                  <a:cubicBezTo>
                    <a:pt x="268415" y="290730"/>
                    <a:pt x="291105" y="313393"/>
                    <a:pt x="291105" y="341211"/>
                  </a:cubicBezTo>
                  <a:cubicBezTo>
                    <a:pt x="291105" y="369117"/>
                    <a:pt x="268415" y="391780"/>
                    <a:pt x="240475" y="391780"/>
                  </a:cubicBezTo>
                  <a:cubicBezTo>
                    <a:pt x="212534" y="391780"/>
                    <a:pt x="189844" y="369117"/>
                    <a:pt x="189844" y="341211"/>
                  </a:cubicBezTo>
                  <a:cubicBezTo>
                    <a:pt x="189844" y="313393"/>
                    <a:pt x="212534" y="290730"/>
                    <a:pt x="240475" y="290730"/>
                  </a:cubicBezTo>
                  <a:close/>
                  <a:moveTo>
                    <a:pt x="298678" y="276847"/>
                  </a:moveTo>
                  <a:cubicBezTo>
                    <a:pt x="297610" y="276847"/>
                    <a:pt x="295741" y="277025"/>
                    <a:pt x="294140" y="278714"/>
                  </a:cubicBezTo>
                  <a:cubicBezTo>
                    <a:pt x="292538" y="280315"/>
                    <a:pt x="292271" y="282182"/>
                    <a:pt x="292271" y="283160"/>
                  </a:cubicBezTo>
                  <a:cubicBezTo>
                    <a:pt x="292271" y="284138"/>
                    <a:pt x="292538" y="286005"/>
                    <a:pt x="294140" y="287605"/>
                  </a:cubicBezTo>
                  <a:cubicBezTo>
                    <a:pt x="295741" y="289205"/>
                    <a:pt x="297610" y="289472"/>
                    <a:pt x="298678" y="289472"/>
                  </a:cubicBezTo>
                  <a:cubicBezTo>
                    <a:pt x="299568" y="289472"/>
                    <a:pt x="301526" y="289205"/>
                    <a:pt x="303127" y="287605"/>
                  </a:cubicBezTo>
                  <a:cubicBezTo>
                    <a:pt x="304729" y="286005"/>
                    <a:pt x="304907" y="284138"/>
                    <a:pt x="304907" y="283160"/>
                  </a:cubicBezTo>
                  <a:cubicBezTo>
                    <a:pt x="304907" y="282182"/>
                    <a:pt x="304729" y="280315"/>
                    <a:pt x="303127" y="278714"/>
                  </a:cubicBezTo>
                  <a:cubicBezTo>
                    <a:pt x="301526" y="277025"/>
                    <a:pt x="299568" y="276847"/>
                    <a:pt x="298678" y="276847"/>
                  </a:cubicBezTo>
                  <a:close/>
                  <a:moveTo>
                    <a:pt x="182281" y="276847"/>
                  </a:moveTo>
                  <a:cubicBezTo>
                    <a:pt x="181302" y="276847"/>
                    <a:pt x="179433" y="277025"/>
                    <a:pt x="177831" y="278714"/>
                  </a:cubicBezTo>
                  <a:cubicBezTo>
                    <a:pt x="175340" y="281115"/>
                    <a:pt x="175340" y="285116"/>
                    <a:pt x="177831" y="287605"/>
                  </a:cubicBezTo>
                  <a:cubicBezTo>
                    <a:pt x="179433" y="289205"/>
                    <a:pt x="181302" y="289472"/>
                    <a:pt x="182281" y="289472"/>
                  </a:cubicBezTo>
                  <a:cubicBezTo>
                    <a:pt x="183260" y="289472"/>
                    <a:pt x="185128" y="289205"/>
                    <a:pt x="186819" y="287605"/>
                  </a:cubicBezTo>
                  <a:cubicBezTo>
                    <a:pt x="189222" y="285116"/>
                    <a:pt x="189222" y="281115"/>
                    <a:pt x="186819" y="278714"/>
                  </a:cubicBezTo>
                  <a:cubicBezTo>
                    <a:pt x="185128" y="277025"/>
                    <a:pt x="183260" y="276847"/>
                    <a:pt x="182281" y="276847"/>
                  </a:cubicBezTo>
                  <a:close/>
                  <a:moveTo>
                    <a:pt x="383723" y="252756"/>
                  </a:moveTo>
                  <a:cubicBezTo>
                    <a:pt x="389331" y="268576"/>
                    <a:pt x="392357" y="285640"/>
                    <a:pt x="392357" y="303325"/>
                  </a:cubicBezTo>
                  <a:cubicBezTo>
                    <a:pt x="392357" y="321011"/>
                    <a:pt x="389331" y="338075"/>
                    <a:pt x="383723" y="353895"/>
                  </a:cubicBezTo>
                  <a:lnTo>
                    <a:pt x="442469" y="353895"/>
                  </a:lnTo>
                  <a:cubicBezTo>
                    <a:pt x="442825" y="334431"/>
                    <a:pt x="443003" y="313368"/>
                    <a:pt x="443003" y="290705"/>
                  </a:cubicBezTo>
                  <a:cubicBezTo>
                    <a:pt x="443003" y="277286"/>
                    <a:pt x="442914" y="264665"/>
                    <a:pt x="442825" y="252756"/>
                  </a:cubicBezTo>
                  <a:close/>
                  <a:moveTo>
                    <a:pt x="38284" y="252756"/>
                  </a:moveTo>
                  <a:cubicBezTo>
                    <a:pt x="38106" y="264843"/>
                    <a:pt x="38017" y="277463"/>
                    <a:pt x="38017" y="290705"/>
                  </a:cubicBezTo>
                  <a:cubicBezTo>
                    <a:pt x="38017" y="312835"/>
                    <a:pt x="38284" y="333987"/>
                    <a:pt x="38729" y="353895"/>
                  </a:cubicBezTo>
                  <a:lnTo>
                    <a:pt x="97297" y="353895"/>
                  </a:lnTo>
                  <a:cubicBezTo>
                    <a:pt x="91689" y="338075"/>
                    <a:pt x="88574" y="321011"/>
                    <a:pt x="88574" y="303325"/>
                  </a:cubicBezTo>
                  <a:cubicBezTo>
                    <a:pt x="88574" y="285640"/>
                    <a:pt x="91689" y="268576"/>
                    <a:pt x="97297" y="252756"/>
                  </a:cubicBezTo>
                  <a:close/>
                  <a:moveTo>
                    <a:pt x="240479" y="252753"/>
                  </a:moveTo>
                  <a:cubicBezTo>
                    <a:pt x="237009" y="252753"/>
                    <a:pt x="234161" y="255598"/>
                    <a:pt x="234161" y="259065"/>
                  </a:cubicBezTo>
                  <a:cubicBezTo>
                    <a:pt x="234161" y="262533"/>
                    <a:pt x="237009" y="265378"/>
                    <a:pt x="240479" y="265378"/>
                  </a:cubicBezTo>
                  <a:cubicBezTo>
                    <a:pt x="243950" y="265378"/>
                    <a:pt x="246798" y="262533"/>
                    <a:pt x="246798" y="259065"/>
                  </a:cubicBezTo>
                  <a:cubicBezTo>
                    <a:pt x="246798" y="255598"/>
                    <a:pt x="243950" y="252753"/>
                    <a:pt x="240479" y="252753"/>
                  </a:cubicBezTo>
                  <a:close/>
                  <a:moveTo>
                    <a:pt x="240479" y="227503"/>
                  </a:moveTo>
                  <a:cubicBezTo>
                    <a:pt x="257921" y="227503"/>
                    <a:pt x="272070" y="241639"/>
                    <a:pt x="272070" y="259065"/>
                  </a:cubicBezTo>
                  <a:cubicBezTo>
                    <a:pt x="272070" y="262266"/>
                    <a:pt x="271625" y="265289"/>
                    <a:pt x="270735" y="268134"/>
                  </a:cubicBezTo>
                  <a:cubicBezTo>
                    <a:pt x="272159" y="265467"/>
                    <a:pt x="274028" y="262977"/>
                    <a:pt x="276253" y="260755"/>
                  </a:cubicBezTo>
                  <a:cubicBezTo>
                    <a:pt x="282215" y="254798"/>
                    <a:pt x="290224" y="251508"/>
                    <a:pt x="298678" y="251508"/>
                  </a:cubicBezTo>
                  <a:cubicBezTo>
                    <a:pt x="307132" y="251508"/>
                    <a:pt x="315052" y="254798"/>
                    <a:pt x="321014" y="260844"/>
                  </a:cubicBezTo>
                  <a:cubicBezTo>
                    <a:pt x="326976" y="266800"/>
                    <a:pt x="330269" y="274713"/>
                    <a:pt x="330269" y="283160"/>
                  </a:cubicBezTo>
                  <a:cubicBezTo>
                    <a:pt x="330269" y="291606"/>
                    <a:pt x="326976" y="299519"/>
                    <a:pt x="321014" y="305476"/>
                  </a:cubicBezTo>
                  <a:cubicBezTo>
                    <a:pt x="315052" y="311432"/>
                    <a:pt x="307132" y="314722"/>
                    <a:pt x="298678" y="314722"/>
                  </a:cubicBezTo>
                  <a:cubicBezTo>
                    <a:pt x="290224" y="314722"/>
                    <a:pt x="282215" y="311432"/>
                    <a:pt x="276253" y="305476"/>
                  </a:cubicBezTo>
                  <a:cubicBezTo>
                    <a:pt x="270291" y="299519"/>
                    <a:pt x="266998" y="291606"/>
                    <a:pt x="266998" y="283160"/>
                  </a:cubicBezTo>
                  <a:cubicBezTo>
                    <a:pt x="266998" y="280048"/>
                    <a:pt x="267443" y="276936"/>
                    <a:pt x="268333" y="274091"/>
                  </a:cubicBezTo>
                  <a:cubicBezTo>
                    <a:pt x="262993" y="283960"/>
                    <a:pt x="252493" y="290717"/>
                    <a:pt x="240479" y="290717"/>
                  </a:cubicBezTo>
                  <a:cubicBezTo>
                    <a:pt x="228377" y="290717"/>
                    <a:pt x="217876" y="283871"/>
                    <a:pt x="212537" y="273913"/>
                  </a:cubicBezTo>
                  <a:cubicBezTo>
                    <a:pt x="215829" y="284760"/>
                    <a:pt x="213249" y="296940"/>
                    <a:pt x="204706" y="305476"/>
                  </a:cubicBezTo>
                  <a:cubicBezTo>
                    <a:pt x="198655" y="311432"/>
                    <a:pt x="190735" y="314722"/>
                    <a:pt x="182281" y="314722"/>
                  </a:cubicBezTo>
                  <a:cubicBezTo>
                    <a:pt x="173827" y="314722"/>
                    <a:pt x="165907" y="311432"/>
                    <a:pt x="159944" y="305476"/>
                  </a:cubicBezTo>
                  <a:cubicBezTo>
                    <a:pt x="147575" y="293206"/>
                    <a:pt x="147575" y="273113"/>
                    <a:pt x="159944" y="260755"/>
                  </a:cubicBezTo>
                  <a:cubicBezTo>
                    <a:pt x="165907" y="254798"/>
                    <a:pt x="173827" y="251508"/>
                    <a:pt x="182281" y="251508"/>
                  </a:cubicBezTo>
                  <a:cubicBezTo>
                    <a:pt x="190735" y="251508"/>
                    <a:pt x="198655" y="254798"/>
                    <a:pt x="204706" y="260755"/>
                  </a:cubicBezTo>
                  <a:cubicBezTo>
                    <a:pt x="206931" y="263066"/>
                    <a:pt x="208799" y="265556"/>
                    <a:pt x="210223" y="268223"/>
                  </a:cubicBezTo>
                  <a:cubicBezTo>
                    <a:pt x="209333" y="265289"/>
                    <a:pt x="208799" y="262266"/>
                    <a:pt x="208799" y="259065"/>
                  </a:cubicBezTo>
                  <a:cubicBezTo>
                    <a:pt x="208799" y="241639"/>
                    <a:pt x="223037" y="227503"/>
                    <a:pt x="240479" y="227503"/>
                  </a:cubicBezTo>
                  <a:close/>
                  <a:moveTo>
                    <a:pt x="240510" y="176947"/>
                  </a:moveTo>
                  <a:cubicBezTo>
                    <a:pt x="170728" y="176947"/>
                    <a:pt x="113941" y="233649"/>
                    <a:pt x="113941" y="303325"/>
                  </a:cubicBezTo>
                  <a:cubicBezTo>
                    <a:pt x="113941" y="373002"/>
                    <a:pt x="170728" y="429704"/>
                    <a:pt x="240510" y="429704"/>
                  </a:cubicBezTo>
                  <a:cubicBezTo>
                    <a:pt x="310292" y="429704"/>
                    <a:pt x="367079" y="373002"/>
                    <a:pt x="367079" y="303325"/>
                  </a:cubicBezTo>
                  <a:cubicBezTo>
                    <a:pt x="367079" y="233649"/>
                    <a:pt x="310292" y="176947"/>
                    <a:pt x="240510" y="176947"/>
                  </a:cubicBezTo>
                  <a:close/>
                  <a:moveTo>
                    <a:pt x="48965" y="75809"/>
                  </a:moveTo>
                  <a:cubicBezTo>
                    <a:pt x="46295" y="96428"/>
                    <a:pt x="40777" y="147264"/>
                    <a:pt x="38729" y="227516"/>
                  </a:cubicBezTo>
                  <a:lnTo>
                    <a:pt x="108957" y="227516"/>
                  </a:lnTo>
                  <a:cubicBezTo>
                    <a:pt x="135303" y="182191"/>
                    <a:pt x="184346" y="151618"/>
                    <a:pt x="240510" y="151618"/>
                  </a:cubicBezTo>
                  <a:cubicBezTo>
                    <a:pt x="296585" y="151618"/>
                    <a:pt x="345717" y="182191"/>
                    <a:pt x="371974" y="227516"/>
                  </a:cubicBezTo>
                  <a:lnTo>
                    <a:pt x="442380" y="227516"/>
                  </a:lnTo>
                  <a:cubicBezTo>
                    <a:pt x="440599" y="138465"/>
                    <a:pt x="435259" y="93673"/>
                    <a:pt x="432500" y="75809"/>
                  </a:cubicBezTo>
                  <a:close/>
                  <a:moveTo>
                    <a:pt x="33122" y="25240"/>
                  </a:moveTo>
                  <a:lnTo>
                    <a:pt x="45850" y="50569"/>
                  </a:lnTo>
                  <a:lnTo>
                    <a:pt x="75935" y="50569"/>
                  </a:lnTo>
                  <a:cubicBezTo>
                    <a:pt x="75935" y="43548"/>
                    <a:pt x="81631" y="37949"/>
                    <a:pt x="88574" y="37949"/>
                  </a:cubicBezTo>
                  <a:cubicBezTo>
                    <a:pt x="95605" y="37949"/>
                    <a:pt x="101302" y="43548"/>
                    <a:pt x="101302" y="50569"/>
                  </a:cubicBezTo>
                  <a:lnTo>
                    <a:pt x="126580" y="50569"/>
                  </a:lnTo>
                  <a:cubicBezTo>
                    <a:pt x="126580" y="43548"/>
                    <a:pt x="132277" y="37949"/>
                    <a:pt x="139219" y="37949"/>
                  </a:cubicBezTo>
                  <a:cubicBezTo>
                    <a:pt x="146251" y="37949"/>
                    <a:pt x="151858" y="43548"/>
                    <a:pt x="151858" y="50569"/>
                  </a:cubicBezTo>
                  <a:lnTo>
                    <a:pt x="177225" y="50569"/>
                  </a:lnTo>
                  <a:cubicBezTo>
                    <a:pt x="177225" y="43548"/>
                    <a:pt x="182922" y="37949"/>
                    <a:pt x="189865" y="37949"/>
                  </a:cubicBezTo>
                  <a:cubicBezTo>
                    <a:pt x="196896" y="37949"/>
                    <a:pt x="202504" y="43548"/>
                    <a:pt x="202504" y="50569"/>
                  </a:cubicBezTo>
                  <a:lnTo>
                    <a:pt x="227871" y="50569"/>
                  </a:lnTo>
                  <a:cubicBezTo>
                    <a:pt x="227871" y="43548"/>
                    <a:pt x="233478" y="37949"/>
                    <a:pt x="240510" y="37949"/>
                  </a:cubicBezTo>
                  <a:cubicBezTo>
                    <a:pt x="247453" y="37949"/>
                    <a:pt x="253149" y="43548"/>
                    <a:pt x="253149" y="50569"/>
                  </a:cubicBezTo>
                  <a:lnTo>
                    <a:pt x="278427" y="50569"/>
                  </a:lnTo>
                  <a:cubicBezTo>
                    <a:pt x="278427" y="43548"/>
                    <a:pt x="284124" y="37949"/>
                    <a:pt x="291155" y="37949"/>
                  </a:cubicBezTo>
                  <a:cubicBezTo>
                    <a:pt x="298098" y="37949"/>
                    <a:pt x="303795" y="43548"/>
                    <a:pt x="303795" y="50569"/>
                  </a:cubicBezTo>
                  <a:lnTo>
                    <a:pt x="329073" y="50569"/>
                  </a:lnTo>
                  <a:cubicBezTo>
                    <a:pt x="329073" y="43548"/>
                    <a:pt x="334769" y="37949"/>
                    <a:pt x="341801" y="37949"/>
                  </a:cubicBezTo>
                  <a:cubicBezTo>
                    <a:pt x="348743" y="37949"/>
                    <a:pt x="354440" y="43548"/>
                    <a:pt x="354440" y="50569"/>
                  </a:cubicBezTo>
                  <a:lnTo>
                    <a:pt x="379718" y="50569"/>
                  </a:lnTo>
                  <a:cubicBezTo>
                    <a:pt x="379718" y="43548"/>
                    <a:pt x="385415" y="37949"/>
                    <a:pt x="392357" y="37949"/>
                  </a:cubicBezTo>
                  <a:cubicBezTo>
                    <a:pt x="399389" y="37949"/>
                    <a:pt x="404996" y="43548"/>
                    <a:pt x="404996" y="50569"/>
                  </a:cubicBezTo>
                  <a:lnTo>
                    <a:pt x="435170" y="50569"/>
                  </a:lnTo>
                  <a:lnTo>
                    <a:pt x="447898" y="25240"/>
                  </a:lnTo>
                  <a:close/>
                  <a:moveTo>
                    <a:pt x="12650" y="0"/>
                  </a:moveTo>
                  <a:lnTo>
                    <a:pt x="468281" y="0"/>
                  </a:lnTo>
                  <a:cubicBezTo>
                    <a:pt x="472731" y="0"/>
                    <a:pt x="476737" y="2311"/>
                    <a:pt x="479051" y="6043"/>
                  </a:cubicBezTo>
                  <a:cubicBezTo>
                    <a:pt x="481454" y="9687"/>
                    <a:pt x="481632" y="14398"/>
                    <a:pt x="479674" y="18308"/>
                  </a:cubicBezTo>
                  <a:lnTo>
                    <a:pt x="456354" y="64967"/>
                  </a:lnTo>
                  <a:cubicBezTo>
                    <a:pt x="459380" y="81230"/>
                    <a:pt x="468370" y="141398"/>
                    <a:pt x="468370" y="290705"/>
                  </a:cubicBezTo>
                  <a:cubicBezTo>
                    <a:pt x="468370" y="446056"/>
                    <a:pt x="458757" y="523288"/>
                    <a:pt x="456087" y="541329"/>
                  </a:cubicBezTo>
                  <a:lnTo>
                    <a:pt x="479674" y="588343"/>
                  </a:lnTo>
                  <a:cubicBezTo>
                    <a:pt x="481632" y="592253"/>
                    <a:pt x="481454" y="596875"/>
                    <a:pt x="479051" y="600608"/>
                  </a:cubicBezTo>
                  <a:cubicBezTo>
                    <a:pt x="476826" y="604340"/>
                    <a:pt x="472731" y="606651"/>
                    <a:pt x="468370" y="606651"/>
                  </a:cubicBezTo>
                  <a:lnTo>
                    <a:pt x="12650" y="606651"/>
                  </a:lnTo>
                  <a:cubicBezTo>
                    <a:pt x="8289" y="606651"/>
                    <a:pt x="4194" y="604340"/>
                    <a:pt x="1880" y="600608"/>
                  </a:cubicBezTo>
                  <a:cubicBezTo>
                    <a:pt x="-434" y="596875"/>
                    <a:pt x="-612" y="592253"/>
                    <a:pt x="1346" y="588343"/>
                  </a:cubicBezTo>
                  <a:lnTo>
                    <a:pt x="24933" y="541151"/>
                  </a:lnTo>
                  <a:cubicBezTo>
                    <a:pt x="23153" y="525243"/>
                    <a:pt x="16388" y="460632"/>
                    <a:pt x="13718" y="366870"/>
                  </a:cubicBezTo>
                  <a:lnTo>
                    <a:pt x="13718" y="366515"/>
                  </a:lnTo>
                  <a:lnTo>
                    <a:pt x="13718" y="366426"/>
                  </a:lnTo>
                  <a:cubicBezTo>
                    <a:pt x="13095" y="342874"/>
                    <a:pt x="12650" y="317545"/>
                    <a:pt x="12650" y="290705"/>
                  </a:cubicBezTo>
                  <a:cubicBezTo>
                    <a:pt x="12650" y="157484"/>
                    <a:pt x="22263" y="83097"/>
                    <a:pt x="24844" y="65233"/>
                  </a:cubicBezTo>
                  <a:lnTo>
                    <a:pt x="1346" y="18308"/>
                  </a:lnTo>
                  <a:cubicBezTo>
                    <a:pt x="-612" y="14398"/>
                    <a:pt x="-434" y="9687"/>
                    <a:pt x="1880" y="6043"/>
                  </a:cubicBezTo>
                  <a:cubicBezTo>
                    <a:pt x="4194" y="2311"/>
                    <a:pt x="8289" y="0"/>
                    <a:pt x="126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文本框 15"/>
            <p:cNvSpPr txBox="1"/>
            <p:nvPr/>
          </p:nvSpPr>
          <p:spPr>
            <a:xfrm>
              <a:off x="3148" y="4024"/>
              <a:ext cx="3684" cy="4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所谓登录页面，就是访客从搜索引擎上的特定关键词来到我们网站的一个特定页面。登录页面对于电子商务网站来说，是极其重要的，当一个访客在搜索引擎搜索一款产品而来到你网站的时候，如果那个登录页面没有用户想要的信息，那么他会毫不犹豫选择离开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grpSp>
        <p:nvGrpSpPr>
          <p:cNvPr id="17" name="组合 20"/>
          <p:cNvGrpSpPr/>
          <p:nvPr/>
        </p:nvGrpSpPr>
        <p:grpSpPr>
          <a:xfrm>
            <a:off x="837565" y="4103370"/>
            <a:ext cx="3381375" cy="1333500"/>
            <a:chOff x="1707" y="3700"/>
            <a:chExt cx="5325" cy="2100"/>
          </a:xfrm>
        </p:grpSpPr>
        <p:sp>
          <p:nvSpPr>
            <p:cNvPr id="18" name="圆角矩形 30"/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solidFill>
              <a:srgbClr val="FD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veterinarian_103712"/>
            <p:cNvSpPr>
              <a:spLocks noChangeAspect="1"/>
            </p:cNvSpPr>
            <p:nvPr/>
          </p:nvSpPr>
          <p:spPr bwMode="auto">
            <a:xfrm>
              <a:off x="2096" y="4364"/>
              <a:ext cx="817" cy="770"/>
            </a:xfrm>
            <a:custGeom>
              <a:avLst/>
              <a:gdLst>
                <a:gd name="connsiteX0" fmla="*/ 296915 w 607921"/>
                <a:gd name="connsiteY0" fmla="*/ 534675 h 573415"/>
                <a:gd name="connsiteX1" fmla="*/ 326223 w 607921"/>
                <a:gd name="connsiteY1" fmla="*/ 554958 h 573415"/>
                <a:gd name="connsiteX2" fmla="*/ 296915 w 607921"/>
                <a:gd name="connsiteY2" fmla="*/ 573345 h 573415"/>
                <a:gd name="connsiteX3" fmla="*/ 267513 w 607921"/>
                <a:gd name="connsiteY3" fmla="*/ 554958 h 573415"/>
                <a:gd name="connsiteX4" fmla="*/ 296915 w 607921"/>
                <a:gd name="connsiteY4" fmla="*/ 534675 h 573415"/>
                <a:gd name="connsiteX5" fmla="*/ 338327 w 607921"/>
                <a:gd name="connsiteY5" fmla="*/ 496979 h 573415"/>
                <a:gd name="connsiteX6" fmla="*/ 308909 w 607921"/>
                <a:gd name="connsiteY6" fmla="*/ 497168 h 573415"/>
                <a:gd name="connsiteX7" fmla="*/ 303879 w 607921"/>
                <a:gd name="connsiteY7" fmla="*/ 498116 h 573415"/>
                <a:gd name="connsiteX8" fmla="*/ 304828 w 607921"/>
                <a:gd name="connsiteY8" fmla="*/ 503138 h 573415"/>
                <a:gd name="connsiteX9" fmla="*/ 322859 w 607921"/>
                <a:gd name="connsiteY9" fmla="*/ 508065 h 573415"/>
                <a:gd name="connsiteX10" fmla="*/ 341648 w 607921"/>
                <a:gd name="connsiteY10" fmla="*/ 503422 h 573415"/>
                <a:gd name="connsiteX11" fmla="*/ 343261 w 607921"/>
                <a:gd name="connsiteY11" fmla="*/ 498590 h 573415"/>
                <a:gd name="connsiteX12" fmla="*/ 338327 w 607921"/>
                <a:gd name="connsiteY12" fmla="*/ 496979 h 573415"/>
                <a:gd name="connsiteX13" fmla="*/ 279396 w 607921"/>
                <a:gd name="connsiteY13" fmla="*/ 496979 h 573415"/>
                <a:gd name="connsiteX14" fmla="*/ 249883 w 607921"/>
                <a:gd name="connsiteY14" fmla="*/ 497168 h 573415"/>
                <a:gd name="connsiteX15" fmla="*/ 244949 w 607921"/>
                <a:gd name="connsiteY15" fmla="*/ 498116 h 573415"/>
                <a:gd name="connsiteX16" fmla="*/ 245803 w 607921"/>
                <a:gd name="connsiteY16" fmla="*/ 503138 h 573415"/>
                <a:gd name="connsiteX17" fmla="*/ 263928 w 607921"/>
                <a:gd name="connsiteY17" fmla="*/ 508065 h 573415"/>
                <a:gd name="connsiteX18" fmla="*/ 282623 w 607921"/>
                <a:gd name="connsiteY18" fmla="*/ 503422 h 573415"/>
                <a:gd name="connsiteX19" fmla="*/ 284236 w 607921"/>
                <a:gd name="connsiteY19" fmla="*/ 498590 h 573415"/>
                <a:gd name="connsiteX20" fmla="*/ 279396 w 607921"/>
                <a:gd name="connsiteY20" fmla="*/ 496979 h 573415"/>
                <a:gd name="connsiteX21" fmla="*/ 327830 w 607921"/>
                <a:gd name="connsiteY21" fmla="*/ 352483 h 573415"/>
                <a:gd name="connsiteX22" fmla="*/ 401413 w 607921"/>
                <a:gd name="connsiteY22" fmla="*/ 392721 h 573415"/>
                <a:gd name="connsiteX23" fmla="*/ 401413 w 607921"/>
                <a:gd name="connsiteY23" fmla="*/ 500071 h 573415"/>
                <a:gd name="connsiteX24" fmla="*/ 320861 w 607921"/>
                <a:gd name="connsiteY24" fmla="*/ 352927 h 573415"/>
                <a:gd name="connsiteX25" fmla="*/ 327830 w 607921"/>
                <a:gd name="connsiteY25" fmla="*/ 352483 h 573415"/>
                <a:gd name="connsiteX26" fmla="*/ 260187 w 607921"/>
                <a:gd name="connsiteY26" fmla="*/ 352483 h 573415"/>
                <a:gd name="connsiteX27" fmla="*/ 267161 w 607921"/>
                <a:gd name="connsiteY27" fmla="*/ 352927 h 573415"/>
                <a:gd name="connsiteX28" fmla="*/ 186479 w 607921"/>
                <a:gd name="connsiteY28" fmla="*/ 500071 h 573415"/>
                <a:gd name="connsiteX29" fmla="*/ 186479 w 607921"/>
                <a:gd name="connsiteY29" fmla="*/ 392721 h 573415"/>
                <a:gd name="connsiteX30" fmla="*/ 260187 w 607921"/>
                <a:gd name="connsiteY30" fmla="*/ 352483 h 573415"/>
                <a:gd name="connsiteX31" fmla="*/ 294010 w 607921"/>
                <a:gd name="connsiteY31" fmla="*/ 352475 h 573415"/>
                <a:gd name="connsiteX32" fmla="*/ 312040 w 607921"/>
                <a:gd name="connsiteY32" fmla="*/ 354939 h 573415"/>
                <a:gd name="connsiteX33" fmla="*/ 312040 w 607921"/>
                <a:gd name="connsiteY33" fmla="*/ 357781 h 573415"/>
                <a:gd name="connsiteX34" fmla="*/ 399250 w 607921"/>
                <a:gd name="connsiteY34" fmla="*/ 514130 h 573415"/>
                <a:gd name="connsiteX35" fmla="*/ 402477 w 607921"/>
                <a:gd name="connsiteY35" fmla="*/ 514035 h 573415"/>
                <a:gd name="connsiteX36" fmla="*/ 414149 w 607921"/>
                <a:gd name="connsiteY36" fmla="*/ 512993 h 573415"/>
                <a:gd name="connsiteX37" fmla="*/ 351422 w 607921"/>
                <a:gd name="connsiteY37" fmla="*/ 568899 h 573415"/>
                <a:gd name="connsiteX38" fmla="*/ 332348 w 607921"/>
                <a:gd name="connsiteY38" fmla="*/ 565962 h 573415"/>
                <a:gd name="connsiteX39" fmla="*/ 334911 w 607921"/>
                <a:gd name="connsiteY39" fmla="*/ 556202 h 573415"/>
                <a:gd name="connsiteX40" fmla="*/ 297047 w 607921"/>
                <a:gd name="connsiteY40" fmla="*/ 527490 h 573415"/>
                <a:gd name="connsiteX41" fmla="*/ 259278 w 607921"/>
                <a:gd name="connsiteY41" fmla="*/ 556202 h 573415"/>
                <a:gd name="connsiteX42" fmla="*/ 262505 w 607921"/>
                <a:gd name="connsiteY42" fmla="*/ 567193 h 573415"/>
                <a:gd name="connsiteX43" fmla="*/ 247701 w 607921"/>
                <a:gd name="connsiteY43" fmla="*/ 568899 h 573415"/>
                <a:gd name="connsiteX44" fmla="*/ 185164 w 607921"/>
                <a:gd name="connsiteY44" fmla="*/ 513940 h 573415"/>
                <a:gd name="connsiteX45" fmla="*/ 186682 w 607921"/>
                <a:gd name="connsiteY45" fmla="*/ 514035 h 573415"/>
                <a:gd name="connsiteX46" fmla="*/ 189909 w 607921"/>
                <a:gd name="connsiteY46" fmla="*/ 514130 h 573415"/>
                <a:gd name="connsiteX47" fmla="*/ 215910 w 607921"/>
                <a:gd name="connsiteY47" fmla="*/ 508444 h 573415"/>
                <a:gd name="connsiteX48" fmla="*/ 259373 w 607921"/>
                <a:gd name="connsiteY48" fmla="*/ 453675 h 573415"/>
                <a:gd name="connsiteX49" fmla="*/ 277119 w 607921"/>
                <a:gd name="connsiteY49" fmla="*/ 357781 h 573415"/>
                <a:gd name="connsiteX50" fmla="*/ 277119 w 607921"/>
                <a:gd name="connsiteY50" fmla="*/ 354560 h 573415"/>
                <a:gd name="connsiteX51" fmla="*/ 294010 w 607921"/>
                <a:gd name="connsiteY51" fmla="*/ 352475 h 573415"/>
                <a:gd name="connsiteX52" fmla="*/ 303647 w 607921"/>
                <a:gd name="connsiteY52" fmla="*/ 69904 h 573415"/>
                <a:gd name="connsiteX53" fmla="*/ 524936 w 607921"/>
                <a:gd name="connsiteY53" fmla="*/ 333693 h 573415"/>
                <a:gd name="connsiteX54" fmla="*/ 463066 w 607921"/>
                <a:gd name="connsiteY54" fmla="*/ 573415 h 573415"/>
                <a:gd name="connsiteX55" fmla="*/ 400627 w 607921"/>
                <a:gd name="connsiteY55" fmla="*/ 573415 h 573415"/>
                <a:gd name="connsiteX56" fmla="*/ 403189 w 607921"/>
                <a:gd name="connsiteY56" fmla="*/ 557876 h 573415"/>
                <a:gd name="connsiteX57" fmla="*/ 429000 w 607921"/>
                <a:gd name="connsiteY57" fmla="*/ 508226 h 573415"/>
                <a:gd name="connsiteX58" fmla="*/ 429474 w 607921"/>
                <a:gd name="connsiteY58" fmla="*/ 504152 h 573415"/>
                <a:gd name="connsiteX59" fmla="*/ 458321 w 607921"/>
                <a:gd name="connsiteY59" fmla="*/ 481032 h 573415"/>
                <a:gd name="connsiteX60" fmla="*/ 412868 w 607921"/>
                <a:gd name="connsiteY60" fmla="*/ 376710 h 573415"/>
                <a:gd name="connsiteX61" fmla="*/ 327370 w 607921"/>
                <a:gd name="connsiteY61" fmla="*/ 331135 h 573415"/>
                <a:gd name="connsiteX62" fmla="*/ 318070 w 607921"/>
                <a:gd name="connsiteY62" fmla="*/ 331798 h 573415"/>
                <a:gd name="connsiteX63" fmla="*/ 311143 w 607921"/>
                <a:gd name="connsiteY63" fmla="*/ 333030 h 573415"/>
                <a:gd name="connsiteX64" fmla="*/ 276697 w 607921"/>
                <a:gd name="connsiteY64" fmla="*/ 333030 h 573415"/>
                <a:gd name="connsiteX65" fmla="*/ 269865 w 607921"/>
                <a:gd name="connsiteY65" fmla="*/ 331798 h 573415"/>
                <a:gd name="connsiteX66" fmla="*/ 260565 w 607921"/>
                <a:gd name="connsiteY66" fmla="*/ 331135 h 573415"/>
                <a:gd name="connsiteX67" fmla="*/ 174972 w 607921"/>
                <a:gd name="connsiteY67" fmla="*/ 376710 h 573415"/>
                <a:gd name="connsiteX68" fmla="*/ 129519 w 607921"/>
                <a:gd name="connsiteY68" fmla="*/ 481032 h 573415"/>
                <a:gd name="connsiteX69" fmla="*/ 169943 w 607921"/>
                <a:gd name="connsiteY69" fmla="*/ 506805 h 573415"/>
                <a:gd name="connsiteX70" fmla="*/ 170228 w 607921"/>
                <a:gd name="connsiteY70" fmla="*/ 509363 h 573415"/>
                <a:gd name="connsiteX71" fmla="*/ 196608 w 607921"/>
                <a:gd name="connsiteY71" fmla="*/ 558444 h 573415"/>
                <a:gd name="connsiteX72" fmla="*/ 198790 w 607921"/>
                <a:gd name="connsiteY72" fmla="*/ 573415 h 573415"/>
                <a:gd name="connsiteX73" fmla="*/ 123635 w 607921"/>
                <a:gd name="connsiteY73" fmla="*/ 573415 h 573415"/>
                <a:gd name="connsiteX74" fmla="*/ 81503 w 607921"/>
                <a:gd name="connsiteY74" fmla="*/ 333693 h 573415"/>
                <a:gd name="connsiteX75" fmla="*/ 294632 w 607921"/>
                <a:gd name="connsiteY75" fmla="*/ 69999 h 573415"/>
                <a:gd name="connsiteX76" fmla="*/ 303647 w 607921"/>
                <a:gd name="connsiteY76" fmla="*/ 69904 h 573415"/>
                <a:gd name="connsiteX77" fmla="*/ 298456 w 607921"/>
                <a:gd name="connsiteY77" fmla="*/ 0 h 573415"/>
                <a:gd name="connsiteX78" fmla="*/ 315728 w 607921"/>
                <a:gd name="connsiteY78" fmla="*/ 8148 h 573415"/>
                <a:gd name="connsiteX79" fmla="*/ 607921 w 607921"/>
                <a:gd name="connsiteY79" fmla="*/ 356160 h 573415"/>
                <a:gd name="connsiteX80" fmla="*/ 582678 w 607921"/>
                <a:gd name="connsiteY80" fmla="*/ 377384 h 573415"/>
                <a:gd name="connsiteX81" fmla="*/ 298836 w 607921"/>
                <a:gd name="connsiteY81" fmla="*/ 39226 h 573415"/>
                <a:gd name="connsiteX82" fmla="*/ 25623 w 607921"/>
                <a:gd name="connsiteY82" fmla="*/ 377100 h 573415"/>
                <a:gd name="connsiteX83" fmla="*/ 0 w 607921"/>
                <a:gd name="connsiteY83" fmla="*/ 356445 h 573415"/>
                <a:gd name="connsiteX84" fmla="*/ 281280 w 607921"/>
                <a:gd name="connsiteY84" fmla="*/ 8433 h 573415"/>
                <a:gd name="connsiteX85" fmla="*/ 298456 w 607921"/>
                <a:gd name="connsiteY85" fmla="*/ 0 h 5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7921" h="573415">
                  <a:moveTo>
                    <a:pt x="296915" y="534675"/>
                  </a:moveTo>
                  <a:cubicBezTo>
                    <a:pt x="320627" y="534675"/>
                    <a:pt x="326223" y="544816"/>
                    <a:pt x="326223" y="554958"/>
                  </a:cubicBezTo>
                  <a:cubicBezTo>
                    <a:pt x="326223" y="565099"/>
                    <a:pt x="313134" y="573345"/>
                    <a:pt x="296915" y="573345"/>
                  </a:cubicBezTo>
                  <a:cubicBezTo>
                    <a:pt x="280697" y="573345"/>
                    <a:pt x="267513" y="565099"/>
                    <a:pt x="267513" y="554958"/>
                  </a:cubicBezTo>
                  <a:cubicBezTo>
                    <a:pt x="267513" y="544816"/>
                    <a:pt x="273773" y="534675"/>
                    <a:pt x="296915" y="534675"/>
                  </a:cubicBezTo>
                  <a:close/>
                  <a:moveTo>
                    <a:pt x="338327" y="496979"/>
                  </a:moveTo>
                  <a:cubicBezTo>
                    <a:pt x="321530" y="505412"/>
                    <a:pt x="309478" y="497547"/>
                    <a:pt x="308909" y="497168"/>
                  </a:cubicBezTo>
                  <a:cubicBezTo>
                    <a:pt x="307296" y="496031"/>
                    <a:pt x="305018" y="496505"/>
                    <a:pt x="303879" y="498116"/>
                  </a:cubicBezTo>
                  <a:cubicBezTo>
                    <a:pt x="302741" y="499727"/>
                    <a:pt x="303215" y="502001"/>
                    <a:pt x="304828" y="503138"/>
                  </a:cubicBezTo>
                  <a:cubicBezTo>
                    <a:pt x="305208" y="503422"/>
                    <a:pt x="312135" y="508065"/>
                    <a:pt x="322859" y="508065"/>
                  </a:cubicBezTo>
                  <a:cubicBezTo>
                    <a:pt x="328268" y="508065"/>
                    <a:pt x="334626" y="506928"/>
                    <a:pt x="341648" y="503422"/>
                  </a:cubicBezTo>
                  <a:cubicBezTo>
                    <a:pt x="343451" y="502475"/>
                    <a:pt x="344115" y="500295"/>
                    <a:pt x="343261" y="498590"/>
                  </a:cubicBezTo>
                  <a:cubicBezTo>
                    <a:pt x="342312" y="496789"/>
                    <a:pt x="340130" y="496031"/>
                    <a:pt x="338327" y="496979"/>
                  </a:cubicBezTo>
                  <a:close/>
                  <a:moveTo>
                    <a:pt x="279396" y="496979"/>
                  </a:moveTo>
                  <a:cubicBezTo>
                    <a:pt x="262505" y="505412"/>
                    <a:pt x="250453" y="497547"/>
                    <a:pt x="249883" y="497168"/>
                  </a:cubicBezTo>
                  <a:cubicBezTo>
                    <a:pt x="248270" y="496031"/>
                    <a:pt x="245993" y="496505"/>
                    <a:pt x="244949" y="498116"/>
                  </a:cubicBezTo>
                  <a:cubicBezTo>
                    <a:pt x="243810" y="499727"/>
                    <a:pt x="244190" y="502001"/>
                    <a:pt x="245803" y="503138"/>
                  </a:cubicBezTo>
                  <a:cubicBezTo>
                    <a:pt x="246277" y="503422"/>
                    <a:pt x="253205" y="508065"/>
                    <a:pt x="263928" y="508065"/>
                  </a:cubicBezTo>
                  <a:cubicBezTo>
                    <a:pt x="269242" y="508065"/>
                    <a:pt x="275600" y="506928"/>
                    <a:pt x="282623" y="503422"/>
                  </a:cubicBezTo>
                  <a:cubicBezTo>
                    <a:pt x="284426" y="502475"/>
                    <a:pt x="285090" y="500295"/>
                    <a:pt x="284236" y="498590"/>
                  </a:cubicBezTo>
                  <a:cubicBezTo>
                    <a:pt x="283287" y="496789"/>
                    <a:pt x="281199" y="496031"/>
                    <a:pt x="279396" y="496979"/>
                  </a:cubicBezTo>
                  <a:close/>
                  <a:moveTo>
                    <a:pt x="327830" y="352483"/>
                  </a:moveTo>
                  <a:cubicBezTo>
                    <a:pt x="341123" y="352572"/>
                    <a:pt x="371455" y="357191"/>
                    <a:pt x="401413" y="392721"/>
                  </a:cubicBezTo>
                  <a:cubicBezTo>
                    <a:pt x="441356" y="440190"/>
                    <a:pt x="478928" y="496281"/>
                    <a:pt x="401413" y="500071"/>
                  </a:cubicBezTo>
                  <a:cubicBezTo>
                    <a:pt x="323992" y="503766"/>
                    <a:pt x="320861" y="352927"/>
                    <a:pt x="320861" y="352927"/>
                  </a:cubicBezTo>
                  <a:cubicBezTo>
                    <a:pt x="320861" y="352927"/>
                    <a:pt x="323399" y="352453"/>
                    <a:pt x="327830" y="352483"/>
                  </a:cubicBezTo>
                  <a:close/>
                  <a:moveTo>
                    <a:pt x="260187" y="352483"/>
                  </a:moveTo>
                  <a:cubicBezTo>
                    <a:pt x="264622" y="352453"/>
                    <a:pt x="267161" y="352927"/>
                    <a:pt x="267161" y="352927"/>
                  </a:cubicBezTo>
                  <a:cubicBezTo>
                    <a:pt x="267161" y="352927"/>
                    <a:pt x="264029" y="503766"/>
                    <a:pt x="186479" y="500071"/>
                  </a:cubicBezTo>
                  <a:cubicBezTo>
                    <a:pt x="109024" y="496281"/>
                    <a:pt x="146517" y="440190"/>
                    <a:pt x="186479" y="392721"/>
                  </a:cubicBezTo>
                  <a:cubicBezTo>
                    <a:pt x="216521" y="357191"/>
                    <a:pt x="246884" y="352572"/>
                    <a:pt x="260187" y="352483"/>
                  </a:cubicBezTo>
                  <a:close/>
                  <a:moveTo>
                    <a:pt x="294010" y="352475"/>
                  </a:moveTo>
                  <a:cubicBezTo>
                    <a:pt x="299989" y="352475"/>
                    <a:pt x="306062" y="353328"/>
                    <a:pt x="312040" y="354939"/>
                  </a:cubicBezTo>
                  <a:lnTo>
                    <a:pt x="312040" y="357781"/>
                  </a:lnTo>
                  <a:cubicBezTo>
                    <a:pt x="312230" y="364130"/>
                    <a:pt x="316311" y="514130"/>
                    <a:pt x="399250" y="514130"/>
                  </a:cubicBezTo>
                  <a:cubicBezTo>
                    <a:pt x="400294" y="514130"/>
                    <a:pt x="401433" y="514130"/>
                    <a:pt x="402477" y="514035"/>
                  </a:cubicBezTo>
                  <a:cubicBezTo>
                    <a:pt x="406652" y="513845"/>
                    <a:pt x="410543" y="513466"/>
                    <a:pt x="414149" y="512993"/>
                  </a:cubicBezTo>
                  <a:cubicBezTo>
                    <a:pt x="410638" y="544452"/>
                    <a:pt x="383877" y="568899"/>
                    <a:pt x="351422" y="568899"/>
                  </a:cubicBezTo>
                  <a:cubicBezTo>
                    <a:pt x="344780" y="568899"/>
                    <a:pt x="338327" y="567951"/>
                    <a:pt x="332348" y="565962"/>
                  </a:cubicBezTo>
                  <a:cubicBezTo>
                    <a:pt x="333962" y="562929"/>
                    <a:pt x="334911" y="559708"/>
                    <a:pt x="334911" y="556202"/>
                  </a:cubicBezTo>
                  <a:cubicBezTo>
                    <a:pt x="334911" y="545494"/>
                    <a:pt x="329976" y="527490"/>
                    <a:pt x="297047" y="527490"/>
                  </a:cubicBezTo>
                  <a:cubicBezTo>
                    <a:pt x="262979" y="527490"/>
                    <a:pt x="259278" y="547579"/>
                    <a:pt x="259278" y="556202"/>
                  </a:cubicBezTo>
                  <a:cubicBezTo>
                    <a:pt x="259278" y="560087"/>
                    <a:pt x="260417" y="563877"/>
                    <a:pt x="262505" y="567193"/>
                  </a:cubicBezTo>
                  <a:cubicBezTo>
                    <a:pt x="257760" y="568330"/>
                    <a:pt x="252825" y="568899"/>
                    <a:pt x="247701" y="568899"/>
                  </a:cubicBezTo>
                  <a:cubicBezTo>
                    <a:pt x="215626" y="568899"/>
                    <a:pt x="189055" y="544926"/>
                    <a:pt x="185164" y="513940"/>
                  </a:cubicBezTo>
                  <a:cubicBezTo>
                    <a:pt x="185638" y="513940"/>
                    <a:pt x="186113" y="514035"/>
                    <a:pt x="186682" y="514035"/>
                  </a:cubicBezTo>
                  <a:cubicBezTo>
                    <a:pt x="187726" y="514130"/>
                    <a:pt x="188865" y="514130"/>
                    <a:pt x="189909" y="514130"/>
                  </a:cubicBezTo>
                  <a:cubicBezTo>
                    <a:pt x="199683" y="514130"/>
                    <a:pt x="208224" y="512045"/>
                    <a:pt x="215910" y="508444"/>
                  </a:cubicBezTo>
                  <a:cubicBezTo>
                    <a:pt x="241248" y="492241"/>
                    <a:pt x="251402" y="475469"/>
                    <a:pt x="259373" y="453675"/>
                  </a:cubicBezTo>
                  <a:cubicBezTo>
                    <a:pt x="275695" y="411224"/>
                    <a:pt x="277024" y="361382"/>
                    <a:pt x="277119" y="357781"/>
                  </a:cubicBezTo>
                  <a:lnTo>
                    <a:pt x="277119" y="354560"/>
                  </a:lnTo>
                  <a:cubicBezTo>
                    <a:pt x="282717" y="353233"/>
                    <a:pt x="288316" y="352475"/>
                    <a:pt x="294010" y="352475"/>
                  </a:cubicBezTo>
                  <a:close/>
                  <a:moveTo>
                    <a:pt x="303647" y="69904"/>
                  </a:moveTo>
                  <a:lnTo>
                    <a:pt x="524936" y="333693"/>
                  </a:lnTo>
                  <a:lnTo>
                    <a:pt x="463066" y="573415"/>
                  </a:lnTo>
                  <a:lnTo>
                    <a:pt x="400627" y="573415"/>
                  </a:lnTo>
                  <a:lnTo>
                    <a:pt x="403189" y="557876"/>
                  </a:lnTo>
                  <a:cubicBezTo>
                    <a:pt x="417233" y="545463"/>
                    <a:pt x="426817" y="528124"/>
                    <a:pt x="429000" y="508226"/>
                  </a:cubicBezTo>
                  <a:lnTo>
                    <a:pt x="429474" y="504152"/>
                  </a:lnTo>
                  <a:cubicBezTo>
                    <a:pt x="443803" y="499603"/>
                    <a:pt x="453577" y="491928"/>
                    <a:pt x="458321" y="481032"/>
                  </a:cubicBezTo>
                  <a:cubicBezTo>
                    <a:pt x="471037" y="451849"/>
                    <a:pt x="443993" y="413664"/>
                    <a:pt x="412868" y="376710"/>
                  </a:cubicBezTo>
                  <a:cubicBezTo>
                    <a:pt x="378137" y="335493"/>
                    <a:pt x="341509" y="331135"/>
                    <a:pt x="327370" y="331135"/>
                  </a:cubicBezTo>
                  <a:cubicBezTo>
                    <a:pt x="322151" y="331135"/>
                    <a:pt x="318924" y="331609"/>
                    <a:pt x="318070" y="331798"/>
                  </a:cubicBezTo>
                  <a:lnTo>
                    <a:pt x="311143" y="333030"/>
                  </a:lnTo>
                  <a:cubicBezTo>
                    <a:pt x="299566" y="330661"/>
                    <a:pt x="288179" y="330661"/>
                    <a:pt x="276697" y="333030"/>
                  </a:cubicBezTo>
                  <a:lnTo>
                    <a:pt x="269865" y="331798"/>
                  </a:lnTo>
                  <a:cubicBezTo>
                    <a:pt x="268916" y="331609"/>
                    <a:pt x="265689" y="331135"/>
                    <a:pt x="260565" y="331135"/>
                  </a:cubicBezTo>
                  <a:cubicBezTo>
                    <a:pt x="246426" y="331135"/>
                    <a:pt x="209703" y="335493"/>
                    <a:pt x="174972" y="376710"/>
                  </a:cubicBezTo>
                  <a:cubicBezTo>
                    <a:pt x="143847" y="413664"/>
                    <a:pt x="116803" y="451849"/>
                    <a:pt x="129519" y="481032"/>
                  </a:cubicBezTo>
                  <a:cubicBezTo>
                    <a:pt x="135497" y="494676"/>
                    <a:pt x="149161" y="503204"/>
                    <a:pt x="169943" y="506805"/>
                  </a:cubicBezTo>
                  <a:lnTo>
                    <a:pt x="170228" y="509363"/>
                  </a:lnTo>
                  <a:cubicBezTo>
                    <a:pt x="172790" y="529071"/>
                    <a:pt x="182564" y="546221"/>
                    <a:pt x="196608" y="558444"/>
                  </a:cubicBezTo>
                  <a:lnTo>
                    <a:pt x="198790" y="573415"/>
                  </a:lnTo>
                  <a:lnTo>
                    <a:pt x="123635" y="573415"/>
                  </a:lnTo>
                  <a:lnTo>
                    <a:pt x="81503" y="333693"/>
                  </a:lnTo>
                  <a:lnTo>
                    <a:pt x="294632" y="69999"/>
                  </a:lnTo>
                  <a:cubicBezTo>
                    <a:pt x="297099" y="66967"/>
                    <a:pt x="301084" y="66967"/>
                    <a:pt x="303647" y="69904"/>
                  </a:cubicBezTo>
                  <a:close/>
                  <a:moveTo>
                    <a:pt x="298456" y="0"/>
                  </a:moveTo>
                  <a:cubicBezTo>
                    <a:pt x="305004" y="0"/>
                    <a:pt x="311363" y="2937"/>
                    <a:pt x="315728" y="8148"/>
                  </a:cubicBezTo>
                  <a:lnTo>
                    <a:pt x="607921" y="356160"/>
                  </a:lnTo>
                  <a:lnTo>
                    <a:pt x="582678" y="377384"/>
                  </a:lnTo>
                  <a:lnTo>
                    <a:pt x="298836" y="39226"/>
                  </a:lnTo>
                  <a:lnTo>
                    <a:pt x="25623" y="377100"/>
                  </a:lnTo>
                  <a:lnTo>
                    <a:pt x="0" y="356445"/>
                  </a:lnTo>
                  <a:lnTo>
                    <a:pt x="281280" y="8433"/>
                  </a:lnTo>
                  <a:cubicBezTo>
                    <a:pt x="285550" y="3221"/>
                    <a:pt x="291813" y="95"/>
                    <a:pt x="2984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文本框 19"/>
            <p:cNvSpPr txBox="1"/>
            <p:nvPr/>
          </p:nvSpPr>
          <p:spPr>
            <a:xfrm>
              <a:off x="3148" y="4024"/>
              <a:ext cx="3684" cy="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为了能给用户留下好印象 网站注册页面设计的好坏,会直接影响用户对于网站的印象。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grpSp>
        <p:nvGrpSpPr>
          <p:cNvPr id="21" name="组合 8"/>
          <p:cNvGrpSpPr/>
          <p:nvPr/>
        </p:nvGrpSpPr>
        <p:grpSpPr>
          <a:xfrm>
            <a:off x="4647565" y="4079240"/>
            <a:ext cx="3381375" cy="1333500"/>
            <a:chOff x="1707" y="3700"/>
            <a:chExt cx="5325" cy="2100"/>
          </a:xfrm>
        </p:grpSpPr>
        <p:sp>
          <p:nvSpPr>
            <p:cNvPr id="22" name="圆角矩形 34"/>
            <p:cNvSpPr/>
            <p:nvPr/>
          </p:nvSpPr>
          <p:spPr>
            <a:xfrm>
              <a:off x="1707" y="3700"/>
              <a:ext cx="5325" cy="2100"/>
            </a:xfrm>
            <a:prstGeom prst="roundRect">
              <a:avLst/>
            </a:prstGeom>
            <a:solidFill>
              <a:srgbClr val="9BC9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veterinarian_103712"/>
            <p:cNvSpPr>
              <a:spLocks noChangeAspect="1"/>
            </p:cNvSpPr>
            <p:nvPr/>
          </p:nvSpPr>
          <p:spPr bwMode="auto">
            <a:xfrm>
              <a:off x="2095" y="4373"/>
              <a:ext cx="816" cy="750"/>
            </a:xfrm>
            <a:custGeom>
              <a:avLst/>
              <a:gdLst>
                <a:gd name="connsiteX0" fmla="*/ 200359 w 606157"/>
                <a:gd name="connsiteY0" fmla="*/ 125606 h 557608"/>
                <a:gd name="connsiteX1" fmla="*/ 208180 w 606157"/>
                <a:gd name="connsiteY1" fmla="*/ 129608 h 557608"/>
                <a:gd name="connsiteX2" fmla="*/ 251687 w 606157"/>
                <a:gd name="connsiteY2" fmla="*/ 151669 h 557608"/>
                <a:gd name="connsiteX3" fmla="*/ 295293 w 606157"/>
                <a:gd name="connsiteY3" fmla="*/ 129608 h 557608"/>
                <a:gd name="connsiteX4" fmla="*/ 303114 w 606157"/>
                <a:gd name="connsiteY4" fmla="*/ 125606 h 557608"/>
                <a:gd name="connsiteX5" fmla="*/ 311033 w 606157"/>
                <a:gd name="connsiteY5" fmla="*/ 129608 h 557608"/>
                <a:gd name="connsiteX6" fmla="*/ 354541 w 606157"/>
                <a:gd name="connsiteY6" fmla="*/ 151669 h 557608"/>
                <a:gd name="connsiteX7" fmla="*/ 398048 w 606157"/>
                <a:gd name="connsiteY7" fmla="*/ 129608 h 557608"/>
                <a:gd name="connsiteX8" fmla="*/ 405967 w 606157"/>
                <a:gd name="connsiteY8" fmla="*/ 125606 h 557608"/>
                <a:gd name="connsiteX9" fmla="*/ 413789 w 606157"/>
                <a:gd name="connsiteY9" fmla="*/ 129608 h 557608"/>
                <a:gd name="connsiteX10" fmla="*/ 457296 w 606157"/>
                <a:gd name="connsiteY10" fmla="*/ 151669 h 557608"/>
                <a:gd name="connsiteX11" fmla="*/ 467073 w 606157"/>
                <a:gd name="connsiteY11" fmla="*/ 161430 h 557608"/>
                <a:gd name="connsiteX12" fmla="*/ 457296 w 606157"/>
                <a:gd name="connsiteY12" fmla="*/ 171191 h 557608"/>
                <a:gd name="connsiteX13" fmla="*/ 405967 w 606157"/>
                <a:gd name="connsiteY13" fmla="*/ 150205 h 557608"/>
                <a:gd name="connsiteX14" fmla="*/ 354541 w 606157"/>
                <a:gd name="connsiteY14" fmla="*/ 171191 h 557608"/>
                <a:gd name="connsiteX15" fmla="*/ 303114 w 606157"/>
                <a:gd name="connsiteY15" fmla="*/ 150205 h 557608"/>
                <a:gd name="connsiteX16" fmla="*/ 251687 w 606157"/>
                <a:gd name="connsiteY16" fmla="*/ 171191 h 557608"/>
                <a:gd name="connsiteX17" fmla="*/ 200359 w 606157"/>
                <a:gd name="connsiteY17" fmla="*/ 150205 h 557608"/>
                <a:gd name="connsiteX18" fmla="*/ 148932 w 606157"/>
                <a:gd name="connsiteY18" fmla="*/ 171191 h 557608"/>
                <a:gd name="connsiteX19" fmla="*/ 139155 w 606157"/>
                <a:gd name="connsiteY19" fmla="*/ 161430 h 557608"/>
                <a:gd name="connsiteX20" fmla="*/ 148932 w 606157"/>
                <a:gd name="connsiteY20" fmla="*/ 151669 h 557608"/>
                <a:gd name="connsiteX21" fmla="*/ 192439 w 606157"/>
                <a:gd name="connsiteY21" fmla="*/ 129608 h 557608"/>
                <a:gd name="connsiteX22" fmla="*/ 200359 w 606157"/>
                <a:gd name="connsiteY22" fmla="*/ 125606 h 557608"/>
                <a:gd name="connsiteX23" fmla="*/ 303079 w 606157"/>
                <a:gd name="connsiteY23" fmla="*/ 43115 h 557608"/>
                <a:gd name="connsiteX24" fmla="*/ 444941 w 606157"/>
                <a:gd name="connsiteY24" fmla="*/ 76117 h 557608"/>
                <a:gd name="connsiteX25" fmla="*/ 506731 w 606157"/>
                <a:gd name="connsiteY25" fmla="*/ 161453 h 557608"/>
                <a:gd name="connsiteX26" fmla="*/ 444941 w 606157"/>
                <a:gd name="connsiteY26" fmla="*/ 246789 h 557608"/>
                <a:gd name="connsiteX27" fmla="*/ 303079 w 606157"/>
                <a:gd name="connsiteY27" fmla="*/ 279791 h 557608"/>
                <a:gd name="connsiteX28" fmla="*/ 161217 w 606157"/>
                <a:gd name="connsiteY28" fmla="*/ 246789 h 557608"/>
                <a:gd name="connsiteX29" fmla="*/ 99427 w 606157"/>
                <a:gd name="connsiteY29" fmla="*/ 161453 h 557608"/>
                <a:gd name="connsiteX30" fmla="*/ 197000 w 606157"/>
                <a:gd name="connsiteY30" fmla="*/ 60202 h 557608"/>
                <a:gd name="connsiteX31" fmla="*/ 209515 w 606157"/>
                <a:gd name="connsiteY31" fmla="*/ 66157 h 557608"/>
                <a:gd name="connsiteX32" fmla="*/ 203551 w 606157"/>
                <a:gd name="connsiteY32" fmla="*/ 78558 h 557608"/>
                <a:gd name="connsiteX33" fmla="*/ 118981 w 606157"/>
                <a:gd name="connsiteY33" fmla="*/ 161453 h 557608"/>
                <a:gd name="connsiteX34" fmla="*/ 170798 w 606157"/>
                <a:gd name="connsiteY34" fmla="*/ 229703 h 557608"/>
                <a:gd name="connsiteX35" fmla="*/ 303079 w 606157"/>
                <a:gd name="connsiteY35" fmla="*/ 260264 h 557608"/>
                <a:gd name="connsiteX36" fmla="*/ 435360 w 606157"/>
                <a:gd name="connsiteY36" fmla="*/ 229703 h 557608"/>
                <a:gd name="connsiteX37" fmla="*/ 487177 w 606157"/>
                <a:gd name="connsiteY37" fmla="*/ 161453 h 557608"/>
                <a:gd name="connsiteX38" fmla="*/ 435360 w 606157"/>
                <a:gd name="connsiteY38" fmla="*/ 93203 h 557608"/>
                <a:gd name="connsiteX39" fmla="*/ 303079 w 606157"/>
                <a:gd name="connsiteY39" fmla="*/ 62642 h 557608"/>
                <a:gd name="connsiteX40" fmla="*/ 241289 w 606157"/>
                <a:gd name="connsiteY40" fmla="*/ 68403 h 557608"/>
                <a:gd name="connsiteX41" fmla="*/ 229753 w 606157"/>
                <a:gd name="connsiteY41" fmla="*/ 60690 h 557608"/>
                <a:gd name="connsiteX42" fmla="*/ 237476 w 606157"/>
                <a:gd name="connsiteY42" fmla="*/ 49266 h 557608"/>
                <a:gd name="connsiteX43" fmla="*/ 303079 w 606157"/>
                <a:gd name="connsiteY43" fmla="*/ 43115 h 557608"/>
                <a:gd name="connsiteX44" fmla="*/ 303079 w 606157"/>
                <a:gd name="connsiteY44" fmla="*/ 19524 h 557608"/>
                <a:gd name="connsiteX45" fmla="*/ 149682 w 606157"/>
                <a:gd name="connsiteY45" fmla="*/ 55546 h 557608"/>
                <a:gd name="connsiteX46" fmla="*/ 78898 w 606157"/>
                <a:gd name="connsiteY46" fmla="*/ 138621 h 557608"/>
                <a:gd name="connsiteX47" fmla="*/ 66579 w 606157"/>
                <a:gd name="connsiteY47" fmla="*/ 175815 h 557608"/>
                <a:gd name="connsiteX48" fmla="*/ 19553 w 606157"/>
                <a:gd name="connsiteY48" fmla="*/ 340012 h 557608"/>
                <a:gd name="connsiteX49" fmla="*/ 122111 w 606157"/>
                <a:gd name="connsiteY49" fmla="*/ 494838 h 557608"/>
                <a:gd name="connsiteX50" fmla="*/ 303079 w 606157"/>
                <a:gd name="connsiteY50" fmla="*/ 538084 h 557608"/>
                <a:gd name="connsiteX51" fmla="*/ 484046 w 606157"/>
                <a:gd name="connsiteY51" fmla="*/ 494838 h 557608"/>
                <a:gd name="connsiteX52" fmla="*/ 586604 w 606157"/>
                <a:gd name="connsiteY52" fmla="*/ 340012 h 557608"/>
                <a:gd name="connsiteX53" fmla="*/ 539578 w 606157"/>
                <a:gd name="connsiteY53" fmla="*/ 175815 h 557608"/>
                <a:gd name="connsiteX54" fmla="*/ 527259 w 606157"/>
                <a:gd name="connsiteY54" fmla="*/ 138621 h 557608"/>
                <a:gd name="connsiteX55" fmla="*/ 456475 w 606157"/>
                <a:gd name="connsiteY55" fmla="*/ 55546 h 557608"/>
                <a:gd name="connsiteX56" fmla="*/ 303079 w 606157"/>
                <a:gd name="connsiteY56" fmla="*/ 19524 h 557608"/>
                <a:gd name="connsiteX57" fmla="*/ 303079 w 606157"/>
                <a:gd name="connsiteY57" fmla="*/ 0 h 557608"/>
                <a:gd name="connsiteX58" fmla="*/ 466057 w 606157"/>
                <a:gd name="connsiteY58" fmla="*/ 38560 h 557608"/>
                <a:gd name="connsiteX59" fmla="*/ 545835 w 606157"/>
                <a:gd name="connsiteY59" fmla="*/ 132666 h 557608"/>
                <a:gd name="connsiteX60" fmla="*/ 558153 w 606157"/>
                <a:gd name="connsiteY60" fmla="*/ 169567 h 557608"/>
                <a:gd name="connsiteX61" fmla="*/ 606157 w 606157"/>
                <a:gd name="connsiteY61" fmla="*/ 340012 h 557608"/>
                <a:gd name="connsiteX62" fmla="*/ 493627 w 606157"/>
                <a:gd name="connsiteY62" fmla="*/ 511922 h 557608"/>
                <a:gd name="connsiteX63" fmla="*/ 303079 w 606157"/>
                <a:gd name="connsiteY63" fmla="*/ 557608 h 557608"/>
                <a:gd name="connsiteX64" fmla="*/ 112530 w 606157"/>
                <a:gd name="connsiteY64" fmla="*/ 511922 h 557608"/>
                <a:gd name="connsiteX65" fmla="*/ 0 w 606157"/>
                <a:gd name="connsiteY65" fmla="*/ 340012 h 557608"/>
                <a:gd name="connsiteX66" fmla="*/ 48004 w 606157"/>
                <a:gd name="connsiteY66" fmla="*/ 169567 h 557608"/>
                <a:gd name="connsiteX67" fmla="*/ 60322 w 606157"/>
                <a:gd name="connsiteY67" fmla="*/ 132666 h 557608"/>
                <a:gd name="connsiteX68" fmla="*/ 140101 w 606157"/>
                <a:gd name="connsiteY68" fmla="*/ 38560 h 557608"/>
                <a:gd name="connsiteX69" fmla="*/ 303079 w 606157"/>
                <a:gd name="connsiteY69" fmla="*/ 0 h 557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157" h="557608">
                  <a:moveTo>
                    <a:pt x="200359" y="125606"/>
                  </a:moveTo>
                  <a:cubicBezTo>
                    <a:pt x="203389" y="125606"/>
                    <a:pt x="206323" y="127070"/>
                    <a:pt x="208180" y="129608"/>
                  </a:cubicBezTo>
                  <a:cubicBezTo>
                    <a:pt x="218544" y="143665"/>
                    <a:pt x="234382" y="151669"/>
                    <a:pt x="251687" y="151669"/>
                  </a:cubicBezTo>
                  <a:cubicBezTo>
                    <a:pt x="268993" y="151669"/>
                    <a:pt x="284929" y="143567"/>
                    <a:pt x="295293" y="129608"/>
                  </a:cubicBezTo>
                  <a:cubicBezTo>
                    <a:pt x="297150" y="127070"/>
                    <a:pt x="299985" y="125606"/>
                    <a:pt x="303114" y="125606"/>
                  </a:cubicBezTo>
                  <a:cubicBezTo>
                    <a:pt x="306243" y="125606"/>
                    <a:pt x="309176" y="127070"/>
                    <a:pt x="311033" y="129608"/>
                  </a:cubicBezTo>
                  <a:cubicBezTo>
                    <a:pt x="321397" y="143665"/>
                    <a:pt x="337236" y="151669"/>
                    <a:pt x="354541" y="151669"/>
                  </a:cubicBezTo>
                  <a:cubicBezTo>
                    <a:pt x="371553" y="151669"/>
                    <a:pt x="387880" y="143372"/>
                    <a:pt x="398048" y="129608"/>
                  </a:cubicBezTo>
                  <a:cubicBezTo>
                    <a:pt x="399906" y="127070"/>
                    <a:pt x="402839" y="125606"/>
                    <a:pt x="405967" y="125606"/>
                  </a:cubicBezTo>
                  <a:cubicBezTo>
                    <a:pt x="408998" y="125606"/>
                    <a:pt x="411931" y="127070"/>
                    <a:pt x="413789" y="129608"/>
                  </a:cubicBezTo>
                  <a:cubicBezTo>
                    <a:pt x="424152" y="143665"/>
                    <a:pt x="439991" y="151669"/>
                    <a:pt x="457296" y="151669"/>
                  </a:cubicBezTo>
                  <a:cubicBezTo>
                    <a:pt x="462771" y="151669"/>
                    <a:pt x="467073" y="156061"/>
                    <a:pt x="467073" y="161430"/>
                  </a:cubicBezTo>
                  <a:cubicBezTo>
                    <a:pt x="467073" y="166799"/>
                    <a:pt x="462771" y="171191"/>
                    <a:pt x="457296" y="171191"/>
                  </a:cubicBezTo>
                  <a:cubicBezTo>
                    <a:pt x="438133" y="171191"/>
                    <a:pt x="419655" y="163480"/>
                    <a:pt x="405967" y="150205"/>
                  </a:cubicBezTo>
                  <a:cubicBezTo>
                    <a:pt x="392280" y="163480"/>
                    <a:pt x="373801" y="171191"/>
                    <a:pt x="354541" y="171191"/>
                  </a:cubicBezTo>
                  <a:cubicBezTo>
                    <a:pt x="335280" y="171191"/>
                    <a:pt x="316802" y="163480"/>
                    <a:pt x="303114" y="150205"/>
                  </a:cubicBezTo>
                  <a:cubicBezTo>
                    <a:pt x="289426" y="163480"/>
                    <a:pt x="270948" y="171191"/>
                    <a:pt x="251687" y="171191"/>
                  </a:cubicBezTo>
                  <a:cubicBezTo>
                    <a:pt x="232525" y="171191"/>
                    <a:pt x="213949" y="163480"/>
                    <a:pt x="200359" y="150205"/>
                  </a:cubicBezTo>
                  <a:cubicBezTo>
                    <a:pt x="186671" y="163480"/>
                    <a:pt x="168193" y="171191"/>
                    <a:pt x="148932" y="171191"/>
                  </a:cubicBezTo>
                  <a:cubicBezTo>
                    <a:pt x="143457" y="171191"/>
                    <a:pt x="139155" y="166799"/>
                    <a:pt x="139155" y="161430"/>
                  </a:cubicBezTo>
                  <a:cubicBezTo>
                    <a:pt x="139155" y="156061"/>
                    <a:pt x="143457" y="151669"/>
                    <a:pt x="148932" y="151669"/>
                  </a:cubicBezTo>
                  <a:cubicBezTo>
                    <a:pt x="165944" y="151669"/>
                    <a:pt x="182271" y="143372"/>
                    <a:pt x="192439" y="129608"/>
                  </a:cubicBezTo>
                  <a:cubicBezTo>
                    <a:pt x="194297" y="127070"/>
                    <a:pt x="197230" y="125606"/>
                    <a:pt x="200359" y="125606"/>
                  </a:cubicBezTo>
                  <a:close/>
                  <a:moveTo>
                    <a:pt x="303079" y="43115"/>
                  </a:moveTo>
                  <a:cubicBezTo>
                    <a:pt x="356461" y="43115"/>
                    <a:pt x="406909" y="54831"/>
                    <a:pt x="444941" y="76117"/>
                  </a:cubicBezTo>
                  <a:cubicBezTo>
                    <a:pt x="484733" y="98476"/>
                    <a:pt x="506731" y="128744"/>
                    <a:pt x="506731" y="161453"/>
                  </a:cubicBezTo>
                  <a:cubicBezTo>
                    <a:pt x="506731" y="194162"/>
                    <a:pt x="484733" y="224430"/>
                    <a:pt x="444941" y="246789"/>
                  </a:cubicBezTo>
                  <a:cubicBezTo>
                    <a:pt x="406909" y="268075"/>
                    <a:pt x="356461" y="279791"/>
                    <a:pt x="303079" y="279791"/>
                  </a:cubicBezTo>
                  <a:cubicBezTo>
                    <a:pt x="249697" y="279791"/>
                    <a:pt x="199249" y="268075"/>
                    <a:pt x="161217" y="246789"/>
                  </a:cubicBezTo>
                  <a:cubicBezTo>
                    <a:pt x="121425" y="224430"/>
                    <a:pt x="99427" y="194162"/>
                    <a:pt x="99427" y="161453"/>
                  </a:cubicBezTo>
                  <a:cubicBezTo>
                    <a:pt x="99427" y="119468"/>
                    <a:pt x="135895" y="81584"/>
                    <a:pt x="197000" y="60202"/>
                  </a:cubicBezTo>
                  <a:cubicBezTo>
                    <a:pt x="202084" y="58346"/>
                    <a:pt x="207755" y="61080"/>
                    <a:pt x="209515" y="66157"/>
                  </a:cubicBezTo>
                  <a:cubicBezTo>
                    <a:pt x="211274" y="71235"/>
                    <a:pt x="208635" y="76800"/>
                    <a:pt x="203551" y="78558"/>
                  </a:cubicBezTo>
                  <a:cubicBezTo>
                    <a:pt x="151440" y="96914"/>
                    <a:pt x="118981" y="128647"/>
                    <a:pt x="118981" y="161453"/>
                  </a:cubicBezTo>
                  <a:cubicBezTo>
                    <a:pt x="118981" y="186742"/>
                    <a:pt x="137459" y="210956"/>
                    <a:pt x="170798" y="229703"/>
                  </a:cubicBezTo>
                  <a:cubicBezTo>
                    <a:pt x="205995" y="249426"/>
                    <a:pt x="252924" y="260264"/>
                    <a:pt x="303079" y="260264"/>
                  </a:cubicBezTo>
                  <a:cubicBezTo>
                    <a:pt x="353234" y="260264"/>
                    <a:pt x="400163" y="249426"/>
                    <a:pt x="435360" y="229703"/>
                  </a:cubicBezTo>
                  <a:cubicBezTo>
                    <a:pt x="468797" y="210956"/>
                    <a:pt x="487177" y="186742"/>
                    <a:pt x="487177" y="161453"/>
                  </a:cubicBezTo>
                  <a:cubicBezTo>
                    <a:pt x="487177" y="136165"/>
                    <a:pt x="468699" y="111852"/>
                    <a:pt x="435360" y="93203"/>
                  </a:cubicBezTo>
                  <a:cubicBezTo>
                    <a:pt x="400163" y="73480"/>
                    <a:pt x="353234" y="62642"/>
                    <a:pt x="303079" y="62642"/>
                  </a:cubicBezTo>
                  <a:cubicBezTo>
                    <a:pt x="281863" y="62642"/>
                    <a:pt x="261039" y="64595"/>
                    <a:pt x="241289" y="68403"/>
                  </a:cubicBezTo>
                  <a:cubicBezTo>
                    <a:pt x="235912" y="69477"/>
                    <a:pt x="230828" y="66060"/>
                    <a:pt x="229753" y="60690"/>
                  </a:cubicBezTo>
                  <a:cubicBezTo>
                    <a:pt x="228775" y="55417"/>
                    <a:pt x="232197" y="50340"/>
                    <a:pt x="237476" y="49266"/>
                  </a:cubicBezTo>
                  <a:cubicBezTo>
                    <a:pt x="258594" y="45165"/>
                    <a:pt x="280592" y="43115"/>
                    <a:pt x="303079" y="43115"/>
                  </a:cubicBezTo>
                  <a:close/>
                  <a:moveTo>
                    <a:pt x="303079" y="19524"/>
                  </a:moveTo>
                  <a:cubicBezTo>
                    <a:pt x="245689" y="19524"/>
                    <a:pt x="191233" y="32312"/>
                    <a:pt x="149682" y="55546"/>
                  </a:cubicBezTo>
                  <a:cubicBezTo>
                    <a:pt x="115072" y="74972"/>
                    <a:pt x="89946" y="104454"/>
                    <a:pt x="78898" y="138621"/>
                  </a:cubicBezTo>
                  <a:cubicBezTo>
                    <a:pt x="75770" y="148383"/>
                    <a:pt x="71566" y="161074"/>
                    <a:pt x="66579" y="175815"/>
                  </a:cubicBezTo>
                  <a:cubicBezTo>
                    <a:pt x="48981" y="228139"/>
                    <a:pt x="19553" y="315900"/>
                    <a:pt x="19553" y="340012"/>
                  </a:cubicBezTo>
                  <a:cubicBezTo>
                    <a:pt x="19553" y="401904"/>
                    <a:pt x="56900" y="458328"/>
                    <a:pt x="122111" y="494838"/>
                  </a:cubicBezTo>
                  <a:cubicBezTo>
                    <a:pt x="171973" y="522758"/>
                    <a:pt x="236206" y="538084"/>
                    <a:pt x="303079" y="538084"/>
                  </a:cubicBezTo>
                  <a:cubicBezTo>
                    <a:pt x="369951" y="538084"/>
                    <a:pt x="434184" y="522758"/>
                    <a:pt x="484046" y="494838"/>
                  </a:cubicBezTo>
                  <a:cubicBezTo>
                    <a:pt x="549257" y="458328"/>
                    <a:pt x="586604" y="401904"/>
                    <a:pt x="586604" y="340012"/>
                  </a:cubicBezTo>
                  <a:cubicBezTo>
                    <a:pt x="586604" y="315900"/>
                    <a:pt x="557176" y="228139"/>
                    <a:pt x="539578" y="175815"/>
                  </a:cubicBezTo>
                  <a:cubicBezTo>
                    <a:pt x="534591" y="161074"/>
                    <a:pt x="530387" y="148383"/>
                    <a:pt x="527259" y="138621"/>
                  </a:cubicBezTo>
                  <a:cubicBezTo>
                    <a:pt x="516211" y="104454"/>
                    <a:pt x="491085" y="74972"/>
                    <a:pt x="456475" y="55546"/>
                  </a:cubicBezTo>
                  <a:cubicBezTo>
                    <a:pt x="414924" y="32312"/>
                    <a:pt x="360468" y="19524"/>
                    <a:pt x="303079" y="19524"/>
                  </a:cubicBezTo>
                  <a:close/>
                  <a:moveTo>
                    <a:pt x="303079" y="0"/>
                  </a:moveTo>
                  <a:cubicBezTo>
                    <a:pt x="363792" y="0"/>
                    <a:pt x="421670" y="13667"/>
                    <a:pt x="466057" y="38560"/>
                  </a:cubicBezTo>
                  <a:cubicBezTo>
                    <a:pt x="505066" y="60329"/>
                    <a:pt x="533320" y="93813"/>
                    <a:pt x="545835" y="132666"/>
                  </a:cubicBezTo>
                  <a:cubicBezTo>
                    <a:pt x="548963" y="142331"/>
                    <a:pt x="553167" y="154924"/>
                    <a:pt x="558153" y="169567"/>
                  </a:cubicBezTo>
                  <a:cubicBezTo>
                    <a:pt x="583475" y="245028"/>
                    <a:pt x="606157" y="314729"/>
                    <a:pt x="606157" y="340012"/>
                  </a:cubicBezTo>
                  <a:cubicBezTo>
                    <a:pt x="606157" y="409128"/>
                    <a:pt x="565095" y="471800"/>
                    <a:pt x="493627" y="511922"/>
                  </a:cubicBezTo>
                  <a:cubicBezTo>
                    <a:pt x="440930" y="541403"/>
                    <a:pt x="373275" y="557608"/>
                    <a:pt x="303079" y="557608"/>
                  </a:cubicBezTo>
                  <a:cubicBezTo>
                    <a:pt x="232882" y="557608"/>
                    <a:pt x="165227" y="541403"/>
                    <a:pt x="112530" y="511922"/>
                  </a:cubicBezTo>
                  <a:cubicBezTo>
                    <a:pt x="41062" y="471800"/>
                    <a:pt x="0" y="409128"/>
                    <a:pt x="0" y="340012"/>
                  </a:cubicBezTo>
                  <a:cubicBezTo>
                    <a:pt x="0" y="314729"/>
                    <a:pt x="22682" y="245028"/>
                    <a:pt x="48004" y="169567"/>
                  </a:cubicBezTo>
                  <a:cubicBezTo>
                    <a:pt x="52990" y="154924"/>
                    <a:pt x="57194" y="142331"/>
                    <a:pt x="60322" y="132666"/>
                  </a:cubicBezTo>
                  <a:cubicBezTo>
                    <a:pt x="72837" y="93813"/>
                    <a:pt x="101091" y="60329"/>
                    <a:pt x="140101" y="38560"/>
                  </a:cubicBezTo>
                  <a:cubicBezTo>
                    <a:pt x="184487" y="13667"/>
                    <a:pt x="242365" y="0"/>
                    <a:pt x="3030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文本框 23"/>
            <p:cNvSpPr txBox="1"/>
            <p:nvPr/>
          </p:nvSpPr>
          <p:spPr>
            <a:xfrm>
              <a:off x="3148" y="4024"/>
              <a:ext cx="3684" cy="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因为当用户在进行网站注册时,脑中还没对网站形成一个十分深刻的印象和认识,留下一个非常不错的印象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285" y="1027430"/>
            <a:ext cx="3843655" cy="2537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280" y="698500"/>
            <a:ext cx="3214370" cy="160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/>
          <p:cNvSpPr txBox="1"/>
          <p:nvPr>
            <p:custDataLst>
              <p:tags r:id="rId3"/>
            </p:custDataLst>
          </p:nvPr>
        </p:nvSpPr>
        <p:spPr>
          <a:xfrm>
            <a:off x="6225750" y="3044279"/>
            <a:ext cx="58731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后台及总结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39440" y="4143252"/>
            <a:ext cx="5247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your explanatory text </a:t>
            </a:r>
            <a:r>
              <a:rPr lang="en-US" altLang="zh-CN" sz="105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your explanatory text Click here to add your explanatory text Click here to add your explanatory text Click here to add your explanatory text</a:t>
            </a:r>
            <a:endParaRPr lang="zh-CN" altLang="en-US" sz="105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iconfont-10899-5205041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>
            <a:fillRect/>
          </a:stretch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sp>
        <p:nvSpPr>
          <p:cNvPr id="25" name="PA-iconfont-11518-5469606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67598" y="148324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A-矩形 25"/>
          <p:cNvSpPr/>
          <p:nvPr>
            <p:custDataLst>
              <p:tags r:id="rId10"/>
            </p:custDataLst>
          </p:nvPr>
        </p:nvSpPr>
        <p:spPr>
          <a:xfrm>
            <a:off x="879330" y="28067"/>
            <a:ext cx="15872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YOUR LOGO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COMPANY NAME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86414" y="505297"/>
            <a:ext cx="9098637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99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99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99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99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99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99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299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99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99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49"/>
                            </p:stCondLst>
                            <p:childTnLst>
                              <p:par>
                                <p:cTn id="65" presetID="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729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229"/>
                            </p:stCondLst>
                            <p:childTnLst>
                              <p:par>
                                <p:cTn id="7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229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9" grpId="1"/>
      <p:bldP spid="12" grpId="0"/>
      <p:bldP spid="12" grpId="1"/>
      <p:bldP spid="26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后台介绍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5455" y="1474540"/>
            <a:ext cx="5105855" cy="3561960"/>
          </a:xfrm>
          <a:prstGeom prst="rect">
            <a:avLst/>
          </a:prstGeom>
          <a:noFill/>
          <a:ln w="38100"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-图片占位符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275" y="1541220"/>
            <a:ext cx="5143500" cy="34290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A-形状 186"/>
          <p:cNvSpPr txBox="1"/>
          <p:nvPr>
            <p:custDataLst>
              <p:tags r:id="rId4"/>
            </p:custDataLst>
          </p:nvPr>
        </p:nvSpPr>
        <p:spPr>
          <a:xfrm rot="-5400000">
            <a:off x="1015987" y="2690267"/>
            <a:ext cx="3220432" cy="14773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/>
            <a:endParaRPr lang="zh-CN" altLang="en-US" sz="40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1" name="Shape 187"/>
          <p:cNvSpPr txBox="1"/>
          <p:nvPr/>
        </p:nvSpPr>
        <p:spPr>
          <a:xfrm flipH="1">
            <a:off x="4217831" y="4093554"/>
            <a:ext cx="3756337" cy="11541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ts val="2200"/>
              </a:lnSpc>
            </a:pPr>
            <a:endParaRPr lang="en-US" altLang="zh-CN" sz="1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Shape 188"/>
          <p:cNvSpPr/>
          <p:nvPr/>
        </p:nvSpPr>
        <p:spPr>
          <a:xfrm>
            <a:off x="5777858" y="4773453"/>
            <a:ext cx="682580" cy="45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90"/>
          <p:cNvSpPr txBox="1"/>
          <p:nvPr/>
        </p:nvSpPr>
        <p:spPr>
          <a:xfrm flipH="1">
            <a:off x="7739380" y="2447925"/>
            <a:ext cx="3714750" cy="16160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网站后台管理系统主要是用于对网站前台的信息管理，如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商品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用户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、更新、删除等操作，同时也包括会员信息、订单信息、访客信息的统计和管理。简单来说就是对网站数据库和文件的快速操作和管理系统，以使得前台内容能够得到及时更新和调整。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  <a:endParaRPr lang="zh-CN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99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99"/>
                            </p:stCondLst>
                            <p:childTnLst>
                              <p:par>
                                <p:cTn id="1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99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99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10" grpId="0"/>
      <p:bldP spid="11" grpId="0"/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商品</a:t>
            </a:r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后台功能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Freeform: Shape 5"/>
          <p:cNvSpPr/>
          <p:nvPr/>
        </p:nvSpPr>
        <p:spPr>
          <a:xfrm>
            <a:off x="6647449" y="2243955"/>
            <a:ext cx="292816" cy="279266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915">
              <a:cs typeface="+mn-ea"/>
              <a:sym typeface="+mn-lt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6647449" y="3597816"/>
            <a:ext cx="292816" cy="279266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915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3676" y="2523354"/>
            <a:ext cx="3988199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后台的功能是对前台的一个基本操作，能够查询到数据库的所有表，对数据库有着一定的更新与修改。</a:t>
            </a:r>
            <a:endParaRPr lang="en-US" altLang="zh-CN" sz="1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5041" y="1992042"/>
            <a:ext cx="1348668" cy="368935"/>
          </a:xfrm>
          <a:prstGeom prst="rect">
            <a:avLst/>
          </a:pr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85217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1</a:t>
            </a:r>
            <a:endParaRPr lang="en-US" altLang="zh-CN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562735"/>
            <a:ext cx="6768465" cy="3732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目标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94420" y="1554480"/>
            <a:ext cx="27622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 </a:t>
            </a:r>
            <a:r>
              <a:rPr lang="zh-CN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把项目完善的更好。一个项目的成功并不容易也让我们学到了好多知识</a:t>
            </a:r>
            <a:endParaRPr lang="zh-CN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项目在一个星期的共同努力下也差不多完成了，部分功能还没完善好，后期会慢慢完善，把项目做得更加优秀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希望我们做得项目能够得到大家的认可，从而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实现更好地经济效益，从而更好地激励着我们上进。</a:t>
            </a:r>
            <a:endParaRPr lang="zh-CN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。</a:t>
            </a:r>
            <a:endParaRPr lang="zh-CN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106805"/>
            <a:ext cx="7998460" cy="4417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6540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商品</a:t>
            </a:r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后台功能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Freeform: Shape 5"/>
          <p:cNvSpPr/>
          <p:nvPr/>
        </p:nvSpPr>
        <p:spPr>
          <a:xfrm>
            <a:off x="6647449" y="2243955"/>
            <a:ext cx="292816" cy="279266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915">
              <a:cs typeface="+mn-ea"/>
              <a:sym typeface="+mn-lt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6647449" y="3597816"/>
            <a:ext cx="292816" cy="279266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915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65796" y="902658"/>
            <a:ext cx="3988199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管理用户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信息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9919" y="907167"/>
            <a:ext cx="1415772" cy="368935"/>
          </a:xfrm>
          <a:prstGeom prst="rect">
            <a:avLst/>
          </a:pr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85217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字魂65号-时光手札体" panose="00000500000000000000" pitchFamily="2" charset="-122"/>
                <a:ea typeface="字魂65号-时光手札体" panose="00000500000000000000" pitchFamily="2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2</a:t>
            </a:r>
            <a:endParaRPr lang="en-US" altLang="zh-CN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5" y="1480185"/>
            <a:ext cx="9486265" cy="475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  <p:bldP spid="10" grpId="0" bldLvl="0" animBg="1"/>
      <p:bldP spid="13" grpId="0"/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81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-2" y="1331495"/>
            <a:ext cx="6384759" cy="5526505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472440" y="881069"/>
            <a:ext cx="4480943" cy="5818446"/>
          </a:xfrm>
          <a:custGeom>
            <a:avLst/>
            <a:gdLst>
              <a:gd name="connsiteX0" fmla="*/ 667342 w 4703228"/>
              <a:gd name="connsiteY0" fmla="*/ 5785195 h 6107080"/>
              <a:gd name="connsiteX1" fmla="*/ 25658 w 4703228"/>
              <a:gd name="connsiteY1" fmla="*/ 5528522 h 6107080"/>
              <a:gd name="connsiteX2" fmla="*/ 186079 w 4703228"/>
              <a:gd name="connsiteY2" fmla="*/ 4197027 h 6107080"/>
              <a:gd name="connsiteX3" fmla="*/ 731511 w 4703228"/>
              <a:gd name="connsiteY3" fmla="*/ 3940353 h 6107080"/>
              <a:gd name="connsiteX4" fmla="*/ 843805 w 4703228"/>
              <a:gd name="connsiteY4" fmla="*/ 2721153 h 6107080"/>
              <a:gd name="connsiteX5" fmla="*/ 410668 w 4703228"/>
              <a:gd name="connsiteY5" fmla="*/ 2239890 h 6107080"/>
              <a:gd name="connsiteX6" fmla="*/ 635258 w 4703228"/>
              <a:gd name="connsiteY6" fmla="*/ 1469869 h 6107080"/>
              <a:gd name="connsiteX7" fmla="*/ 362542 w 4703228"/>
              <a:gd name="connsiteY7" fmla="*/ 988606 h 6107080"/>
              <a:gd name="connsiteX8" fmla="*/ 875889 w 4703228"/>
              <a:gd name="connsiteY8" fmla="*/ 635679 h 6107080"/>
              <a:gd name="connsiteX9" fmla="*/ 1726121 w 4703228"/>
              <a:gd name="connsiteY9" fmla="*/ 74206 h 6107080"/>
              <a:gd name="connsiteX10" fmla="*/ 2961363 w 4703228"/>
              <a:gd name="connsiteY10" fmla="*/ 90248 h 6107080"/>
              <a:gd name="connsiteX11" fmla="*/ 3667216 w 4703228"/>
              <a:gd name="connsiteY11" fmla="*/ 844227 h 6107080"/>
              <a:gd name="connsiteX12" fmla="*/ 3699300 w 4703228"/>
              <a:gd name="connsiteY12" fmla="*/ 1919048 h 6107080"/>
              <a:gd name="connsiteX13" fmla="*/ 4405153 w 4703228"/>
              <a:gd name="connsiteY13" fmla="*/ 3988479 h 6107080"/>
              <a:gd name="connsiteX14" fmla="*/ 4292858 w 4703228"/>
              <a:gd name="connsiteY14" fmla="*/ 5271848 h 6107080"/>
              <a:gd name="connsiteX15" fmla="*/ 4693911 w 4703228"/>
              <a:gd name="connsiteY15" fmla="*/ 5576648 h 6107080"/>
              <a:gd name="connsiteX16" fmla="*/ 3827637 w 4703228"/>
              <a:gd name="connsiteY16" fmla="*/ 5897490 h 6107080"/>
              <a:gd name="connsiteX17" fmla="*/ 2672605 w 4703228"/>
              <a:gd name="connsiteY17" fmla="*/ 5913532 h 6107080"/>
              <a:gd name="connsiteX18" fmla="*/ 1389237 w 4703228"/>
              <a:gd name="connsiteY18" fmla="*/ 6106037 h 6107080"/>
              <a:gd name="connsiteX19" fmla="*/ 667342 w 4703228"/>
              <a:gd name="connsiteY19" fmla="*/ 5785195 h 61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3228" h="6107080">
                <a:moveTo>
                  <a:pt x="667342" y="5785195"/>
                </a:moveTo>
                <a:cubicBezTo>
                  <a:pt x="440079" y="5688943"/>
                  <a:pt x="105868" y="5793217"/>
                  <a:pt x="25658" y="5528522"/>
                </a:cubicBezTo>
                <a:cubicBezTo>
                  <a:pt x="-54552" y="5263827"/>
                  <a:pt x="68437" y="4461722"/>
                  <a:pt x="186079" y="4197027"/>
                </a:cubicBezTo>
                <a:cubicBezTo>
                  <a:pt x="303721" y="3932332"/>
                  <a:pt x="621890" y="4186332"/>
                  <a:pt x="731511" y="3940353"/>
                </a:cubicBezTo>
                <a:cubicBezTo>
                  <a:pt x="841132" y="3694374"/>
                  <a:pt x="897279" y="3004563"/>
                  <a:pt x="843805" y="2721153"/>
                </a:cubicBezTo>
                <a:cubicBezTo>
                  <a:pt x="790331" y="2437743"/>
                  <a:pt x="445426" y="2448437"/>
                  <a:pt x="410668" y="2239890"/>
                </a:cubicBezTo>
                <a:cubicBezTo>
                  <a:pt x="375910" y="2031343"/>
                  <a:pt x="643279" y="1678416"/>
                  <a:pt x="635258" y="1469869"/>
                </a:cubicBezTo>
                <a:cubicBezTo>
                  <a:pt x="627237" y="1261322"/>
                  <a:pt x="322437" y="1127638"/>
                  <a:pt x="362542" y="988606"/>
                </a:cubicBezTo>
                <a:cubicBezTo>
                  <a:pt x="402647" y="849574"/>
                  <a:pt x="648626" y="788079"/>
                  <a:pt x="875889" y="635679"/>
                </a:cubicBezTo>
                <a:cubicBezTo>
                  <a:pt x="1103152" y="483279"/>
                  <a:pt x="1378542" y="165111"/>
                  <a:pt x="1726121" y="74206"/>
                </a:cubicBezTo>
                <a:cubicBezTo>
                  <a:pt x="2073700" y="-16699"/>
                  <a:pt x="2637847" y="-38089"/>
                  <a:pt x="2961363" y="90248"/>
                </a:cubicBezTo>
                <a:cubicBezTo>
                  <a:pt x="3284879" y="218585"/>
                  <a:pt x="3544227" y="539427"/>
                  <a:pt x="3667216" y="844227"/>
                </a:cubicBezTo>
                <a:cubicBezTo>
                  <a:pt x="3790206" y="1149027"/>
                  <a:pt x="3576311" y="1395006"/>
                  <a:pt x="3699300" y="1919048"/>
                </a:cubicBezTo>
                <a:cubicBezTo>
                  <a:pt x="3822289" y="2443090"/>
                  <a:pt x="4306227" y="3429679"/>
                  <a:pt x="4405153" y="3988479"/>
                </a:cubicBezTo>
                <a:cubicBezTo>
                  <a:pt x="4504079" y="4547279"/>
                  <a:pt x="4244732" y="5007153"/>
                  <a:pt x="4292858" y="5271848"/>
                </a:cubicBezTo>
                <a:cubicBezTo>
                  <a:pt x="4340984" y="5536543"/>
                  <a:pt x="4771448" y="5472374"/>
                  <a:pt x="4693911" y="5576648"/>
                </a:cubicBezTo>
                <a:cubicBezTo>
                  <a:pt x="4616374" y="5680922"/>
                  <a:pt x="4164521" y="5841343"/>
                  <a:pt x="3827637" y="5897490"/>
                </a:cubicBezTo>
                <a:cubicBezTo>
                  <a:pt x="3490753" y="5953637"/>
                  <a:pt x="3079005" y="5878774"/>
                  <a:pt x="2672605" y="5913532"/>
                </a:cubicBezTo>
                <a:cubicBezTo>
                  <a:pt x="2266205" y="5948290"/>
                  <a:pt x="1728795" y="6122079"/>
                  <a:pt x="1389237" y="6106037"/>
                </a:cubicBezTo>
                <a:cubicBezTo>
                  <a:pt x="1049679" y="6089995"/>
                  <a:pt x="894605" y="5881447"/>
                  <a:pt x="667342" y="578519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A-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611"/>
            <a:ext cx="5271128" cy="6389246"/>
          </a:xfrm>
          <a:prstGeom prst="rect">
            <a:avLst/>
          </a:prstGeom>
        </p:spPr>
      </p:pic>
      <p:sp>
        <p:nvSpPr>
          <p:cNvPr id="9" name="PA-文本框 8"/>
          <p:cNvSpPr txBox="1"/>
          <p:nvPr>
            <p:custDataLst>
              <p:tags r:id="rId3"/>
            </p:custDataLst>
          </p:nvPr>
        </p:nvSpPr>
        <p:spPr>
          <a:xfrm>
            <a:off x="6225750" y="3044279"/>
            <a:ext cx="58731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宠物店介绍  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17557" y="3895602"/>
            <a:ext cx="48895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89395" y="3978910"/>
            <a:ext cx="49752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05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“宠物店（pet shop）是专门为宠物提供宠物用品零售、宠物美容、宠物寄养、宠物活体销售的场所。其经营项目一般包括宠物用品超市、活体销售、宠物美容、宠物寄养、宠物医疗、宠物乐园、宠物摄影、待产养护。有时宠物店又等同于宠物用品店、宠物美容店、宠物寄存、宠物医院、宠物驯养等。”</a:t>
            </a:r>
            <a:endParaRPr sz="105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iconfont-10899-5205041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8528098" y="1927647"/>
            <a:ext cx="1268419" cy="1075691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>
            <a:fillRect/>
          </a:stretch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2" y="3428999"/>
            <a:ext cx="1699134" cy="12134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07" y="4720325"/>
            <a:ext cx="2695181" cy="1924818"/>
          </a:xfrm>
          <a:prstGeom prst="rect">
            <a:avLst/>
          </a:prstGeom>
        </p:spPr>
      </p:pic>
      <p:sp>
        <p:nvSpPr>
          <p:cNvPr id="25" name="PA-iconfont-11518-5469606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67598" y="148324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A-矩形 25"/>
          <p:cNvSpPr/>
          <p:nvPr>
            <p:custDataLst>
              <p:tags r:id="rId10"/>
            </p:custDataLst>
          </p:nvPr>
        </p:nvSpPr>
        <p:spPr>
          <a:xfrm>
            <a:off x="879330" y="28067"/>
            <a:ext cx="15872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YOUR LOGO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COMPANY NAME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86414" y="505297"/>
            <a:ext cx="9098637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 flipV="1">
            <a:off x="8940906" y="5160593"/>
            <a:ext cx="442802" cy="381726"/>
          </a:xfrm>
          <a:prstGeom prst="triangle">
            <a:avLst/>
          </a:prstGeom>
          <a:solidFill>
            <a:srgbClr val="FFB3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99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99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99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99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99"/>
                            </p:stCondLst>
                            <p:childTnLst>
                              <p:par>
                                <p:cTn id="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99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99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299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99"/>
                            </p:stCondLst>
                            <p:childTnLst>
                              <p:par>
                                <p:cTn id="4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99"/>
                            </p:stCondLst>
                            <p:childTnLst>
                              <p:par>
                                <p:cTn id="53" presetID="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6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49"/>
                            </p:stCondLst>
                            <p:childTnLst>
                              <p:par>
                                <p:cTn id="65" presetID="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869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369"/>
                            </p:stCondLst>
                            <p:childTnLst>
                              <p:par>
                                <p:cTn id="74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369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1"/>
      <p:bldP spid="9" grpId="2"/>
      <p:bldP spid="12" grpId="1"/>
      <p:bldP spid="12" grpId="2"/>
      <p:bldP spid="26" grpId="0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总结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5"/>
          <a:stretch>
            <a:fillRect/>
          </a:stretch>
        </p:blipFill>
        <p:spPr>
          <a:xfrm>
            <a:off x="5300727" y="1233164"/>
            <a:ext cx="5873115" cy="49691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9625" y="2894330"/>
            <a:ext cx="6288405" cy="3519170"/>
          </a:xfrm>
          <a:prstGeom prst="rect">
            <a:avLst/>
          </a:prstGeom>
          <a:solidFill>
            <a:srgbClr val="9BC9DE">
              <a:alpha val="50000"/>
            </a:srgbClr>
          </a:solidFill>
          <a:ln>
            <a:solidFill>
              <a:srgbClr val="9BC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8136" y="2749676"/>
            <a:ext cx="607695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0970" y="2245360"/>
            <a:ext cx="36912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3180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ym typeface="+mn-ea"/>
              </a:rPr>
              <a:t>虽然本次项目完成的不是很好，一些功能没有更好的实现出来，我们组会通过共同的努力，向老师和同学们请教，把项目的各个功能实现的更好，完成的更加完整，把这个项目做得更好。</a:t>
            </a:r>
            <a:endParaRPr lang="zh-CN" altLang="en-US" sz="1400" dirty="0" smtClean="0"/>
          </a:p>
          <a:p>
            <a:pPr indent="43180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ym typeface="+mn-ea"/>
              </a:rPr>
              <a:t>通过项目的制作，我们还有很多不足之处，在接下来专业我们组会更加的努力学习，提高我们组的实力，</a:t>
            </a:r>
            <a:r>
              <a:rPr lang="zh-CN" altLang="en-US" sz="1400" dirty="0" smtClean="0">
                <a:sym typeface="+mn-ea"/>
              </a:rPr>
              <a:t>在老师</a:t>
            </a:r>
            <a:r>
              <a:rPr lang="zh-CN" altLang="en-US" sz="1400" dirty="0" smtClean="0">
                <a:sym typeface="+mn-ea"/>
              </a:rPr>
              <a:t>和同学们带领下把这个项目完成的更好！！！</a:t>
            </a:r>
            <a:endParaRPr lang="zh-CN" altLang="en-US" sz="1400" kern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614" y="3044279"/>
            <a:ext cx="1742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宠物</a:t>
            </a:r>
            <a:endParaRPr lang="zh-CN" altLang="en-US" sz="4400" b="1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9863" y="3804969"/>
            <a:ext cx="1040746" cy="108052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43679" y="3124801"/>
            <a:ext cx="372400" cy="1535749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  <p:bldP spid="10" grpId="0" animBg="1"/>
      <p:bldP spid="11" grpId="0"/>
      <p:bldP spid="12" grpId="0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757949" y="4419432"/>
            <a:ext cx="5899354" cy="2438568"/>
          </a:xfrm>
          <a:custGeom>
            <a:avLst/>
            <a:gdLst>
              <a:gd name="connsiteX0" fmla="*/ 0 w 5899354"/>
              <a:gd name="connsiteY0" fmla="*/ 2438568 h 2438568"/>
              <a:gd name="connsiteX1" fmla="*/ 737419 w 5899354"/>
              <a:gd name="connsiteY1" fmla="*/ 1996117 h 2438568"/>
              <a:gd name="connsiteX2" fmla="*/ 1961535 w 5899354"/>
              <a:gd name="connsiteY2" fmla="*/ 1804388 h 2438568"/>
              <a:gd name="connsiteX3" fmla="*/ 3657600 w 5899354"/>
              <a:gd name="connsiteY3" fmla="*/ 5085 h 2438568"/>
              <a:gd name="connsiteX4" fmla="*/ 5899354 w 5899354"/>
              <a:gd name="connsiteY4" fmla="*/ 2438568 h 2438568"/>
              <a:gd name="connsiteX5" fmla="*/ 0 w 5899354"/>
              <a:gd name="connsiteY5" fmla="*/ 2438568 h 243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9354" h="2438568">
                <a:moveTo>
                  <a:pt x="0" y="2438568"/>
                </a:moveTo>
                <a:cubicBezTo>
                  <a:pt x="205248" y="2270191"/>
                  <a:pt x="410497" y="2101814"/>
                  <a:pt x="737419" y="1996117"/>
                </a:cubicBezTo>
                <a:cubicBezTo>
                  <a:pt x="1064341" y="1890420"/>
                  <a:pt x="1474838" y="2136227"/>
                  <a:pt x="1961535" y="1804388"/>
                </a:cubicBezTo>
                <a:cubicBezTo>
                  <a:pt x="2448232" y="1472549"/>
                  <a:pt x="3001297" y="-100612"/>
                  <a:pt x="3657600" y="5085"/>
                </a:cubicBezTo>
                <a:cubicBezTo>
                  <a:pt x="4313903" y="110782"/>
                  <a:pt x="5106628" y="1274675"/>
                  <a:pt x="5899354" y="2438568"/>
                </a:cubicBezTo>
                <a:lnTo>
                  <a:pt x="0" y="2438568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13500000" algn="br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9" t="45328" r="12653" b="35293"/>
          <a:stretch>
            <a:fillRect/>
          </a:stretch>
        </p:blipFill>
        <p:spPr>
          <a:xfrm>
            <a:off x="5730771" y="5669189"/>
            <a:ext cx="1773054" cy="1005616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782920" y="2057442"/>
            <a:ext cx="5409079" cy="4800558"/>
          </a:xfrm>
          <a:custGeom>
            <a:avLst/>
            <a:gdLst>
              <a:gd name="connsiteX0" fmla="*/ 3676527 w 6096000"/>
              <a:gd name="connsiteY0" fmla="*/ 0 h 5410200"/>
              <a:gd name="connsiteX1" fmla="*/ 6015140 w 6096000"/>
              <a:gd name="connsiteY1" fmla="*/ 839540 h 5410200"/>
              <a:gd name="connsiteX2" fmla="*/ 6096000 w 6096000"/>
              <a:gd name="connsiteY2" fmla="*/ 913031 h 5410200"/>
              <a:gd name="connsiteX3" fmla="*/ 6096000 w 6096000"/>
              <a:gd name="connsiteY3" fmla="*/ 5410200 h 5410200"/>
              <a:gd name="connsiteX4" fmla="*/ 434691 w 6096000"/>
              <a:gd name="connsiteY4" fmla="*/ 5410200 h 5410200"/>
              <a:gd name="connsiteX5" fmla="*/ 288920 w 6096000"/>
              <a:gd name="connsiteY5" fmla="*/ 5107598 h 5410200"/>
              <a:gd name="connsiteX6" fmla="*/ 0 w 6096000"/>
              <a:gd name="connsiteY6" fmla="*/ 3676527 h 5410200"/>
              <a:gd name="connsiteX7" fmla="*/ 3676527 w 6096000"/>
              <a:gd name="connsiteY7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410200">
                <a:moveTo>
                  <a:pt x="3676527" y="0"/>
                </a:moveTo>
                <a:cubicBezTo>
                  <a:pt x="4564866" y="0"/>
                  <a:pt x="5379619" y="315062"/>
                  <a:pt x="6015140" y="839540"/>
                </a:cubicBezTo>
                <a:lnTo>
                  <a:pt x="6096000" y="913031"/>
                </a:lnTo>
                <a:lnTo>
                  <a:pt x="6096000" y="5410200"/>
                </a:lnTo>
                <a:lnTo>
                  <a:pt x="434691" y="5410200"/>
                </a:lnTo>
                <a:lnTo>
                  <a:pt x="288920" y="5107598"/>
                </a:lnTo>
                <a:cubicBezTo>
                  <a:pt x="102878" y="4667744"/>
                  <a:pt x="0" y="4184150"/>
                  <a:pt x="0" y="3676527"/>
                </a:cubicBezTo>
                <a:cubicBezTo>
                  <a:pt x="0" y="1646037"/>
                  <a:pt x="1646037" y="0"/>
                  <a:pt x="367652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28600" dist="38100" dir="13500000" algn="br" rotWithShape="0">
              <a:srgbClr val="439AC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0" y="0"/>
            <a:ext cx="5946393" cy="2666833"/>
          </a:xfrm>
          <a:custGeom>
            <a:avLst/>
            <a:gdLst>
              <a:gd name="connsiteX0" fmla="*/ 0 w 5946393"/>
              <a:gd name="connsiteY0" fmla="*/ 0 h 3667591"/>
              <a:gd name="connsiteX1" fmla="*/ 5946393 w 5946393"/>
              <a:gd name="connsiteY1" fmla="*/ 0 h 3667591"/>
              <a:gd name="connsiteX2" fmla="*/ 5762948 w 5946393"/>
              <a:gd name="connsiteY2" fmla="*/ 208303 h 3667591"/>
              <a:gd name="connsiteX3" fmla="*/ 4257367 w 5946393"/>
              <a:gd name="connsiteY3" fmla="*/ 1523841 h 3667591"/>
              <a:gd name="connsiteX4" fmla="*/ 2266335 w 5946393"/>
              <a:gd name="connsiteY4" fmla="*/ 1789312 h 3667591"/>
              <a:gd name="connsiteX5" fmla="*/ 1646903 w 5946393"/>
              <a:gd name="connsiteY5" fmla="*/ 3588615 h 3667591"/>
              <a:gd name="connsiteX6" fmla="*/ 24580 w 5946393"/>
              <a:gd name="connsiteY6" fmla="*/ 3337892 h 3667591"/>
              <a:gd name="connsiteX7" fmla="*/ 0 w 5946393"/>
              <a:gd name="connsiteY7" fmla="*/ 3332646 h 366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393" h="3667591">
                <a:moveTo>
                  <a:pt x="0" y="0"/>
                </a:moveTo>
                <a:lnTo>
                  <a:pt x="5946393" y="0"/>
                </a:lnTo>
                <a:lnTo>
                  <a:pt x="5762948" y="208303"/>
                </a:lnTo>
                <a:cubicBezTo>
                  <a:pt x="5283436" y="749147"/>
                  <a:pt x="4797219" y="1259292"/>
                  <a:pt x="4257367" y="1523841"/>
                </a:cubicBezTo>
                <a:cubicBezTo>
                  <a:pt x="3640393" y="1826183"/>
                  <a:pt x="2701412" y="1445183"/>
                  <a:pt x="2266335" y="1789312"/>
                </a:cubicBezTo>
                <a:cubicBezTo>
                  <a:pt x="1831258" y="2133441"/>
                  <a:pt x="2020529" y="3330518"/>
                  <a:pt x="1646903" y="3588615"/>
                </a:cubicBezTo>
                <a:cubicBezTo>
                  <a:pt x="1273277" y="3846712"/>
                  <a:pt x="312173" y="3394427"/>
                  <a:pt x="24580" y="3337892"/>
                </a:cubicBezTo>
                <a:lnTo>
                  <a:pt x="0" y="3332646"/>
                </a:lnTo>
                <a:close/>
              </a:path>
            </a:pathLst>
          </a:custGeom>
          <a:solidFill>
            <a:srgbClr val="FFB303"/>
          </a:solidFill>
          <a:ln>
            <a:noFill/>
          </a:ln>
          <a:effectLst>
            <a:outerShdw blurRad="152400" dist="38100" dir="2700000" algn="tl" rotWithShape="0">
              <a:srgbClr val="439A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1428" y="1071495"/>
            <a:ext cx="5786505" cy="578650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04773" y="1764860"/>
            <a:ext cx="4419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PET </a:t>
            </a:r>
            <a:r>
              <a:rPr lang="zh-CN" altLang="en-US" sz="4800" dirty="0">
                <a:solidFill>
                  <a:srgbClr val="FFB303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FAMILY </a:t>
            </a:r>
            <a:endParaRPr lang="zh-CN" altLang="en-US" sz="4800" dirty="0">
              <a:solidFill>
                <a:srgbClr val="FFB303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34" name="iconfont-11518-5469606"/>
          <p:cNvSpPr>
            <a:spLocks noChangeAspect="1"/>
          </p:cNvSpPr>
          <p:nvPr/>
        </p:nvSpPr>
        <p:spPr bwMode="auto">
          <a:xfrm>
            <a:off x="167598" y="148324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矩形 34"/>
          <p:cNvSpPr/>
          <p:nvPr/>
        </p:nvSpPr>
        <p:spPr>
          <a:xfrm>
            <a:off x="879330" y="28067"/>
            <a:ext cx="158729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YOUR LOGO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COMPANY NAME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6238" y="2681047"/>
            <a:ext cx="707130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宠物店商店</a:t>
            </a:r>
            <a:endParaRPr lang="zh-CN" altLang="en-US" sz="7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6581" y="4395143"/>
            <a:ext cx="4702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Click here to add your explanatory text </a:t>
            </a:r>
            <a:r>
              <a:rPr lang="en-US" altLang="zh-CN" sz="1200" dirty="0">
                <a:solidFill>
                  <a:schemeClr val="bg1"/>
                </a:solidFill>
              </a:rPr>
              <a:t>Click here to add your explanatory text Click here to add your explanatory text Click here to add your explanatory text Click here to add your explanatory text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496581" y="3841145"/>
            <a:ext cx="5789761" cy="4141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77283" y="3851648"/>
            <a:ext cx="494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因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爱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宠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</a:t>
            </a:r>
            <a:r>
              <a:rPr lang="en-US" altLang="zh-CN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b="0" i="0" dirty="0">
                <a:solidFill>
                  <a:srgbClr val="FFB303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始</a:t>
            </a:r>
            <a:endParaRPr lang="zh-CN" altLang="en-US" dirty="0">
              <a:solidFill>
                <a:srgbClr val="FFB303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6679" y="5241219"/>
            <a:ext cx="4419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感谢您的观看</a:t>
            </a:r>
            <a:r>
              <a:rPr lang="en-US" altLang="zh-CN" sz="2400" dirty="0">
                <a:solidFill>
                  <a:schemeClr val="bg1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!</a:t>
            </a:r>
            <a:endParaRPr lang="zh-CN" altLang="en-US" sz="2400" dirty="0">
              <a:solidFill>
                <a:schemeClr val="bg1"/>
              </a:solidFill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56" name="iconfont-11518-5469614"/>
          <p:cNvSpPr>
            <a:spLocks noChangeAspect="1"/>
          </p:cNvSpPr>
          <p:nvPr/>
        </p:nvSpPr>
        <p:spPr bwMode="auto">
          <a:xfrm>
            <a:off x="290917" y="6155942"/>
            <a:ext cx="609685" cy="479491"/>
          </a:xfrm>
          <a:custGeom>
            <a:avLst/>
            <a:gdLst>
              <a:gd name="T0" fmla="*/ 5244 w 10400"/>
              <a:gd name="T1" fmla="*/ 3200 h 8178"/>
              <a:gd name="T2" fmla="*/ 2044 w 10400"/>
              <a:gd name="T3" fmla="*/ 6400 h 8178"/>
              <a:gd name="T4" fmla="*/ 5244 w 10400"/>
              <a:gd name="T5" fmla="*/ 8178 h 8178"/>
              <a:gd name="T6" fmla="*/ 8444 w 10400"/>
              <a:gd name="T7" fmla="*/ 6400 h 8178"/>
              <a:gd name="T8" fmla="*/ 5244 w 10400"/>
              <a:gd name="T9" fmla="*/ 3200 h 8178"/>
              <a:gd name="T10" fmla="*/ 5244 w 10400"/>
              <a:gd name="T11" fmla="*/ 7467 h 8178"/>
              <a:gd name="T12" fmla="*/ 2755 w 10400"/>
              <a:gd name="T13" fmla="*/ 6400 h 8178"/>
              <a:gd name="T14" fmla="*/ 5244 w 10400"/>
              <a:gd name="T15" fmla="*/ 3911 h 8178"/>
              <a:gd name="T16" fmla="*/ 7733 w 10400"/>
              <a:gd name="T17" fmla="*/ 6400 h 8178"/>
              <a:gd name="T18" fmla="*/ 5244 w 10400"/>
              <a:gd name="T19" fmla="*/ 7467 h 8178"/>
              <a:gd name="T20" fmla="*/ 1155 w 10400"/>
              <a:gd name="T21" fmla="*/ 2133 h 8178"/>
              <a:gd name="T22" fmla="*/ 0 w 10400"/>
              <a:gd name="T23" fmla="*/ 3289 h 8178"/>
              <a:gd name="T24" fmla="*/ 1155 w 10400"/>
              <a:gd name="T25" fmla="*/ 4445 h 8178"/>
              <a:gd name="T26" fmla="*/ 2311 w 10400"/>
              <a:gd name="T27" fmla="*/ 3289 h 8178"/>
              <a:gd name="T28" fmla="*/ 1155 w 10400"/>
              <a:gd name="T29" fmla="*/ 2133 h 8178"/>
              <a:gd name="T30" fmla="*/ 1155 w 10400"/>
              <a:gd name="T31" fmla="*/ 3733 h 8178"/>
              <a:gd name="T32" fmla="*/ 711 w 10400"/>
              <a:gd name="T33" fmla="*/ 3289 h 8178"/>
              <a:gd name="T34" fmla="*/ 1155 w 10400"/>
              <a:gd name="T35" fmla="*/ 2845 h 8178"/>
              <a:gd name="T36" fmla="*/ 1600 w 10400"/>
              <a:gd name="T37" fmla="*/ 3289 h 8178"/>
              <a:gd name="T38" fmla="*/ 1155 w 10400"/>
              <a:gd name="T39" fmla="*/ 3733 h 8178"/>
              <a:gd name="T40" fmla="*/ 9244 w 10400"/>
              <a:gd name="T41" fmla="*/ 2311 h 8178"/>
              <a:gd name="T42" fmla="*/ 8088 w 10400"/>
              <a:gd name="T43" fmla="*/ 3467 h 8178"/>
              <a:gd name="T44" fmla="*/ 9244 w 10400"/>
              <a:gd name="T45" fmla="*/ 4622 h 8178"/>
              <a:gd name="T46" fmla="*/ 10400 w 10400"/>
              <a:gd name="T47" fmla="*/ 3467 h 8178"/>
              <a:gd name="T48" fmla="*/ 9244 w 10400"/>
              <a:gd name="T49" fmla="*/ 2311 h 8178"/>
              <a:gd name="T50" fmla="*/ 9244 w 10400"/>
              <a:gd name="T51" fmla="*/ 3911 h 8178"/>
              <a:gd name="T52" fmla="*/ 8800 w 10400"/>
              <a:gd name="T53" fmla="*/ 3467 h 8178"/>
              <a:gd name="T54" fmla="*/ 9244 w 10400"/>
              <a:gd name="T55" fmla="*/ 3022 h 8178"/>
              <a:gd name="T56" fmla="*/ 9688 w 10400"/>
              <a:gd name="T57" fmla="*/ 3467 h 8178"/>
              <a:gd name="T58" fmla="*/ 9244 w 10400"/>
              <a:gd name="T59" fmla="*/ 3911 h 8178"/>
              <a:gd name="T60" fmla="*/ 7111 w 10400"/>
              <a:gd name="T61" fmla="*/ 178 h 8178"/>
              <a:gd name="T62" fmla="*/ 5955 w 10400"/>
              <a:gd name="T63" fmla="*/ 1333 h 8178"/>
              <a:gd name="T64" fmla="*/ 7111 w 10400"/>
              <a:gd name="T65" fmla="*/ 2489 h 8178"/>
              <a:gd name="T66" fmla="*/ 8266 w 10400"/>
              <a:gd name="T67" fmla="*/ 1333 h 8178"/>
              <a:gd name="T68" fmla="*/ 7111 w 10400"/>
              <a:gd name="T69" fmla="*/ 178 h 8178"/>
              <a:gd name="T70" fmla="*/ 7111 w 10400"/>
              <a:gd name="T71" fmla="*/ 1778 h 8178"/>
              <a:gd name="T72" fmla="*/ 6666 w 10400"/>
              <a:gd name="T73" fmla="*/ 1333 h 8178"/>
              <a:gd name="T74" fmla="*/ 7111 w 10400"/>
              <a:gd name="T75" fmla="*/ 889 h 8178"/>
              <a:gd name="T76" fmla="*/ 7555 w 10400"/>
              <a:gd name="T77" fmla="*/ 1333 h 8178"/>
              <a:gd name="T78" fmla="*/ 7111 w 10400"/>
              <a:gd name="T79" fmla="*/ 1778 h 8178"/>
              <a:gd name="T80" fmla="*/ 3733 w 10400"/>
              <a:gd name="T81" fmla="*/ 0 h 8178"/>
              <a:gd name="T82" fmla="*/ 2400 w 10400"/>
              <a:gd name="T83" fmla="*/ 1333 h 8178"/>
              <a:gd name="T84" fmla="*/ 3733 w 10400"/>
              <a:gd name="T85" fmla="*/ 2667 h 8178"/>
              <a:gd name="T86" fmla="*/ 5066 w 10400"/>
              <a:gd name="T87" fmla="*/ 1333 h 8178"/>
              <a:gd name="T88" fmla="*/ 3733 w 10400"/>
              <a:gd name="T89" fmla="*/ 0 h 8178"/>
              <a:gd name="T90" fmla="*/ 3733 w 10400"/>
              <a:gd name="T91" fmla="*/ 1956 h 8178"/>
              <a:gd name="T92" fmla="*/ 3111 w 10400"/>
              <a:gd name="T93" fmla="*/ 1333 h 8178"/>
              <a:gd name="T94" fmla="*/ 3733 w 10400"/>
              <a:gd name="T95" fmla="*/ 711 h 8178"/>
              <a:gd name="T96" fmla="*/ 4355 w 10400"/>
              <a:gd name="T97" fmla="*/ 1333 h 8178"/>
              <a:gd name="T98" fmla="*/ 3733 w 10400"/>
              <a:gd name="T99" fmla="*/ 1956 h 8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00" h="8178">
                <a:moveTo>
                  <a:pt x="5244" y="3200"/>
                </a:moveTo>
                <a:cubicBezTo>
                  <a:pt x="3484" y="3200"/>
                  <a:pt x="2044" y="5511"/>
                  <a:pt x="2044" y="6400"/>
                </a:cubicBezTo>
                <a:cubicBezTo>
                  <a:pt x="2044" y="8160"/>
                  <a:pt x="3484" y="8178"/>
                  <a:pt x="5244" y="8178"/>
                </a:cubicBezTo>
                <a:cubicBezTo>
                  <a:pt x="7004" y="8178"/>
                  <a:pt x="8444" y="8160"/>
                  <a:pt x="8444" y="6400"/>
                </a:cubicBezTo>
                <a:cubicBezTo>
                  <a:pt x="8444" y="5511"/>
                  <a:pt x="7004" y="3200"/>
                  <a:pt x="5244" y="3200"/>
                </a:cubicBezTo>
                <a:close/>
                <a:moveTo>
                  <a:pt x="5244" y="7467"/>
                </a:moveTo>
                <a:cubicBezTo>
                  <a:pt x="3875" y="7467"/>
                  <a:pt x="2755" y="7467"/>
                  <a:pt x="2755" y="6400"/>
                </a:cubicBezTo>
                <a:cubicBezTo>
                  <a:pt x="2755" y="5867"/>
                  <a:pt x="3875" y="3911"/>
                  <a:pt x="5244" y="3911"/>
                </a:cubicBezTo>
                <a:cubicBezTo>
                  <a:pt x="6613" y="3911"/>
                  <a:pt x="7733" y="5867"/>
                  <a:pt x="7733" y="6400"/>
                </a:cubicBezTo>
                <a:cubicBezTo>
                  <a:pt x="7733" y="7645"/>
                  <a:pt x="6613" y="7467"/>
                  <a:pt x="5244" y="7467"/>
                </a:cubicBezTo>
                <a:close/>
                <a:moveTo>
                  <a:pt x="1155" y="2133"/>
                </a:moveTo>
                <a:cubicBezTo>
                  <a:pt x="515" y="2133"/>
                  <a:pt x="0" y="2649"/>
                  <a:pt x="0" y="3289"/>
                </a:cubicBezTo>
                <a:cubicBezTo>
                  <a:pt x="0" y="3929"/>
                  <a:pt x="515" y="4445"/>
                  <a:pt x="1155" y="4445"/>
                </a:cubicBezTo>
                <a:cubicBezTo>
                  <a:pt x="1795" y="4445"/>
                  <a:pt x="2311" y="3929"/>
                  <a:pt x="2311" y="3289"/>
                </a:cubicBezTo>
                <a:cubicBezTo>
                  <a:pt x="2311" y="2649"/>
                  <a:pt x="1795" y="2133"/>
                  <a:pt x="1155" y="2133"/>
                </a:cubicBezTo>
                <a:close/>
                <a:moveTo>
                  <a:pt x="1155" y="3733"/>
                </a:moveTo>
                <a:cubicBezTo>
                  <a:pt x="906" y="3733"/>
                  <a:pt x="711" y="3538"/>
                  <a:pt x="711" y="3289"/>
                </a:cubicBezTo>
                <a:cubicBezTo>
                  <a:pt x="711" y="3040"/>
                  <a:pt x="906" y="2845"/>
                  <a:pt x="1155" y="2845"/>
                </a:cubicBezTo>
                <a:cubicBezTo>
                  <a:pt x="1404" y="2845"/>
                  <a:pt x="1600" y="3040"/>
                  <a:pt x="1600" y="3289"/>
                </a:cubicBezTo>
                <a:cubicBezTo>
                  <a:pt x="1600" y="3538"/>
                  <a:pt x="1404" y="3733"/>
                  <a:pt x="1155" y="3733"/>
                </a:cubicBezTo>
                <a:close/>
                <a:moveTo>
                  <a:pt x="9244" y="2311"/>
                </a:moveTo>
                <a:cubicBezTo>
                  <a:pt x="8604" y="2311"/>
                  <a:pt x="8088" y="2827"/>
                  <a:pt x="8088" y="3467"/>
                </a:cubicBezTo>
                <a:cubicBezTo>
                  <a:pt x="8088" y="4107"/>
                  <a:pt x="8604" y="4622"/>
                  <a:pt x="9244" y="4622"/>
                </a:cubicBezTo>
                <a:cubicBezTo>
                  <a:pt x="9884" y="4622"/>
                  <a:pt x="10400" y="4107"/>
                  <a:pt x="10400" y="3467"/>
                </a:cubicBezTo>
                <a:cubicBezTo>
                  <a:pt x="10400" y="2827"/>
                  <a:pt x="9884" y="2311"/>
                  <a:pt x="9244" y="2311"/>
                </a:cubicBezTo>
                <a:close/>
                <a:moveTo>
                  <a:pt x="9244" y="3911"/>
                </a:moveTo>
                <a:cubicBezTo>
                  <a:pt x="8995" y="3911"/>
                  <a:pt x="8800" y="3716"/>
                  <a:pt x="8800" y="3467"/>
                </a:cubicBezTo>
                <a:cubicBezTo>
                  <a:pt x="8800" y="3218"/>
                  <a:pt x="8995" y="3022"/>
                  <a:pt x="9244" y="3022"/>
                </a:cubicBezTo>
                <a:cubicBezTo>
                  <a:pt x="9493" y="3022"/>
                  <a:pt x="9688" y="3218"/>
                  <a:pt x="9688" y="3467"/>
                </a:cubicBezTo>
                <a:cubicBezTo>
                  <a:pt x="9688" y="3716"/>
                  <a:pt x="9493" y="3911"/>
                  <a:pt x="9244" y="3911"/>
                </a:cubicBezTo>
                <a:close/>
                <a:moveTo>
                  <a:pt x="7111" y="178"/>
                </a:moveTo>
                <a:cubicBezTo>
                  <a:pt x="6471" y="178"/>
                  <a:pt x="5955" y="693"/>
                  <a:pt x="5955" y="1333"/>
                </a:cubicBezTo>
                <a:cubicBezTo>
                  <a:pt x="5955" y="1973"/>
                  <a:pt x="6471" y="2489"/>
                  <a:pt x="7111" y="2489"/>
                </a:cubicBezTo>
                <a:cubicBezTo>
                  <a:pt x="7751" y="2489"/>
                  <a:pt x="8266" y="1973"/>
                  <a:pt x="8266" y="1333"/>
                </a:cubicBezTo>
                <a:cubicBezTo>
                  <a:pt x="8266" y="693"/>
                  <a:pt x="7751" y="178"/>
                  <a:pt x="7111" y="178"/>
                </a:cubicBezTo>
                <a:close/>
                <a:moveTo>
                  <a:pt x="7111" y="1778"/>
                </a:moveTo>
                <a:cubicBezTo>
                  <a:pt x="6862" y="1778"/>
                  <a:pt x="6666" y="1582"/>
                  <a:pt x="6666" y="1333"/>
                </a:cubicBezTo>
                <a:cubicBezTo>
                  <a:pt x="6666" y="1085"/>
                  <a:pt x="6862" y="889"/>
                  <a:pt x="7111" y="889"/>
                </a:cubicBezTo>
                <a:cubicBezTo>
                  <a:pt x="7360" y="889"/>
                  <a:pt x="7555" y="1085"/>
                  <a:pt x="7555" y="1333"/>
                </a:cubicBezTo>
                <a:cubicBezTo>
                  <a:pt x="7555" y="1582"/>
                  <a:pt x="7360" y="1778"/>
                  <a:pt x="7111" y="1778"/>
                </a:cubicBezTo>
                <a:close/>
                <a:moveTo>
                  <a:pt x="3733" y="0"/>
                </a:moveTo>
                <a:cubicBezTo>
                  <a:pt x="3004" y="0"/>
                  <a:pt x="2400" y="605"/>
                  <a:pt x="2400" y="1333"/>
                </a:cubicBezTo>
                <a:cubicBezTo>
                  <a:pt x="2400" y="2062"/>
                  <a:pt x="3004" y="2667"/>
                  <a:pt x="3733" y="2667"/>
                </a:cubicBezTo>
                <a:cubicBezTo>
                  <a:pt x="4462" y="2667"/>
                  <a:pt x="5066" y="2062"/>
                  <a:pt x="5066" y="1333"/>
                </a:cubicBezTo>
                <a:cubicBezTo>
                  <a:pt x="5066" y="605"/>
                  <a:pt x="4462" y="0"/>
                  <a:pt x="3733" y="0"/>
                </a:cubicBezTo>
                <a:close/>
                <a:moveTo>
                  <a:pt x="3733" y="1956"/>
                </a:moveTo>
                <a:cubicBezTo>
                  <a:pt x="3395" y="1956"/>
                  <a:pt x="3111" y="1671"/>
                  <a:pt x="3111" y="1333"/>
                </a:cubicBezTo>
                <a:cubicBezTo>
                  <a:pt x="3111" y="996"/>
                  <a:pt x="3395" y="711"/>
                  <a:pt x="3733" y="711"/>
                </a:cubicBezTo>
                <a:cubicBezTo>
                  <a:pt x="4071" y="711"/>
                  <a:pt x="4355" y="996"/>
                  <a:pt x="4355" y="1333"/>
                </a:cubicBezTo>
                <a:cubicBezTo>
                  <a:pt x="4355" y="1671"/>
                  <a:pt x="4071" y="1956"/>
                  <a:pt x="3733" y="19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iconfont-10795-5191344"/>
          <p:cNvSpPr>
            <a:spLocks noChangeAspect="1"/>
          </p:cNvSpPr>
          <p:nvPr/>
        </p:nvSpPr>
        <p:spPr bwMode="auto">
          <a:xfrm rot="19214335">
            <a:off x="602782" y="1021087"/>
            <a:ext cx="321662" cy="609685"/>
          </a:xfrm>
          <a:custGeom>
            <a:avLst/>
            <a:gdLst>
              <a:gd name="connsiteX0" fmla="*/ 149743 w 298791"/>
              <a:gd name="connsiteY0" fmla="*/ 524580 h 566334"/>
              <a:gd name="connsiteX1" fmla="*/ 154951 w 298791"/>
              <a:gd name="connsiteY1" fmla="*/ 529812 h 566334"/>
              <a:gd name="connsiteX2" fmla="*/ 154935 w 298791"/>
              <a:gd name="connsiteY2" fmla="*/ 529828 h 566334"/>
              <a:gd name="connsiteX3" fmla="*/ 144551 w 298791"/>
              <a:gd name="connsiteY3" fmla="*/ 529828 h 566334"/>
              <a:gd name="connsiteX4" fmla="*/ 144535 w 298791"/>
              <a:gd name="connsiteY4" fmla="*/ 529812 h 566334"/>
              <a:gd name="connsiteX5" fmla="*/ 133722 w 298791"/>
              <a:gd name="connsiteY5" fmla="*/ 524160 h 566334"/>
              <a:gd name="connsiteX6" fmla="*/ 133722 w 298791"/>
              <a:gd name="connsiteY6" fmla="*/ 529828 h 566334"/>
              <a:gd name="connsiteX7" fmla="*/ 144551 w 298791"/>
              <a:gd name="connsiteY7" fmla="*/ 529828 h 566334"/>
              <a:gd name="connsiteX8" fmla="*/ 149740 w 298791"/>
              <a:gd name="connsiteY8" fmla="*/ 535029 h 566334"/>
              <a:gd name="connsiteX9" fmla="*/ 118467 w 298791"/>
              <a:gd name="connsiteY9" fmla="*/ 566334 h 566334"/>
              <a:gd name="connsiteX10" fmla="*/ 105053 w 298791"/>
              <a:gd name="connsiteY10" fmla="*/ 552859 h 566334"/>
              <a:gd name="connsiteX11" fmla="*/ 165069 w 298791"/>
              <a:gd name="connsiteY11" fmla="*/ 523464 h 566334"/>
              <a:gd name="connsiteX12" fmla="*/ 194433 w 298791"/>
              <a:gd name="connsiteY12" fmla="*/ 552859 h 566334"/>
              <a:gd name="connsiteX13" fmla="*/ 180971 w 298791"/>
              <a:gd name="connsiteY13" fmla="*/ 566334 h 566334"/>
              <a:gd name="connsiteX14" fmla="*/ 149740 w 298791"/>
              <a:gd name="connsiteY14" fmla="*/ 535029 h 566334"/>
              <a:gd name="connsiteX15" fmla="*/ 154935 w 298791"/>
              <a:gd name="connsiteY15" fmla="*/ 529828 h 566334"/>
              <a:gd name="connsiteX16" fmla="*/ 165069 w 298791"/>
              <a:gd name="connsiteY16" fmla="*/ 529828 h 566334"/>
              <a:gd name="connsiteX17" fmla="*/ 133722 w 298791"/>
              <a:gd name="connsiteY17" fmla="*/ 480625 h 566334"/>
              <a:gd name="connsiteX18" fmla="*/ 165069 w 298791"/>
              <a:gd name="connsiteY18" fmla="*/ 480625 h 566334"/>
              <a:gd name="connsiteX19" fmla="*/ 165069 w 298791"/>
              <a:gd name="connsiteY19" fmla="*/ 523464 h 566334"/>
              <a:gd name="connsiteX20" fmla="*/ 157949 w 298791"/>
              <a:gd name="connsiteY20" fmla="*/ 516337 h 566334"/>
              <a:gd name="connsiteX21" fmla="*/ 149743 w 298791"/>
              <a:gd name="connsiteY21" fmla="*/ 524580 h 566334"/>
              <a:gd name="connsiteX22" fmla="*/ 141537 w 298791"/>
              <a:gd name="connsiteY22" fmla="*/ 516337 h 566334"/>
              <a:gd name="connsiteX23" fmla="*/ 133722 w 298791"/>
              <a:gd name="connsiteY23" fmla="*/ 524160 h 566334"/>
              <a:gd name="connsiteX24" fmla="*/ 165069 w 298791"/>
              <a:gd name="connsiteY24" fmla="*/ 461579 h 566334"/>
              <a:gd name="connsiteX25" fmla="*/ 238775 w 298791"/>
              <a:gd name="connsiteY25" fmla="*/ 461579 h 566334"/>
              <a:gd name="connsiteX26" fmla="*/ 238775 w 298791"/>
              <a:gd name="connsiteY26" fmla="*/ 480625 h 566334"/>
              <a:gd name="connsiteX27" fmla="*/ 165069 w 298791"/>
              <a:gd name="connsiteY27" fmla="*/ 480625 h 566334"/>
              <a:gd name="connsiteX28" fmla="*/ 60016 w 298791"/>
              <a:gd name="connsiteY28" fmla="*/ 461579 h 566334"/>
              <a:gd name="connsiteX29" fmla="*/ 133722 w 298791"/>
              <a:gd name="connsiteY29" fmla="*/ 461579 h 566334"/>
              <a:gd name="connsiteX30" fmla="*/ 133722 w 298791"/>
              <a:gd name="connsiteY30" fmla="*/ 480625 h 566334"/>
              <a:gd name="connsiteX31" fmla="*/ 60016 w 298791"/>
              <a:gd name="connsiteY31" fmla="*/ 480625 h 566334"/>
              <a:gd name="connsiteX32" fmla="*/ 133722 w 298791"/>
              <a:gd name="connsiteY32" fmla="*/ 399776 h 566334"/>
              <a:gd name="connsiteX33" fmla="*/ 165069 w 298791"/>
              <a:gd name="connsiteY33" fmla="*/ 399776 h 566334"/>
              <a:gd name="connsiteX34" fmla="*/ 165069 w 298791"/>
              <a:gd name="connsiteY34" fmla="*/ 461579 h 566334"/>
              <a:gd name="connsiteX35" fmla="*/ 133722 w 298791"/>
              <a:gd name="connsiteY35" fmla="*/ 461579 h 566334"/>
              <a:gd name="connsiteX36" fmla="*/ 165069 w 298791"/>
              <a:gd name="connsiteY36" fmla="*/ 380730 h 566334"/>
              <a:gd name="connsiteX37" fmla="*/ 279546 w 298791"/>
              <a:gd name="connsiteY37" fmla="*/ 380730 h 566334"/>
              <a:gd name="connsiteX38" fmla="*/ 279546 w 298791"/>
              <a:gd name="connsiteY38" fmla="*/ 399776 h 566334"/>
              <a:gd name="connsiteX39" fmla="*/ 165069 w 298791"/>
              <a:gd name="connsiteY39" fmla="*/ 399776 h 566334"/>
              <a:gd name="connsiteX40" fmla="*/ 19245 w 298791"/>
              <a:gd name="connsiteY40" fmla="*/ 380730 h 566334"/>
              <a:gd name="connsiteX41" fmla="*/ 133722 w 298791"/>
              <a:gd name="connsiteY41" fmla="*/ 380730 h 566334"/>
              <a:gd name="connsiteX42" fmla="*/ 133722 w 298791"/>
              <a:gd name="connsiteY42" fmla="*/ 399776 h 566334"/>
              <a:gd name="connsiteX43" fmla="*/ 19245 w 298791"/>
              <a:gd name="connsiteY43" fmla="*/ 399776 h 566334"/>
              <a:gd name="connsiteX44" fmla="*/ 133722 w 298791"/>
              <a:gd name="connsiteY44" fmla="*/ 318928 h 566334"/>
              <a:gd name="connsiteX45" fmla="*/ 165069 w 298791"/>
              <a:gd name="connsiteY45" fmla="*/ 318928 h 566334"/>
              <a:gd name="connsiteX46" fmla="*/ 165069 w 298791"/>
              <a:gd name="connsiteY46" fmla="*/ 380730 h 566334"/>
              <a:gd name="connsiteX47" fmla="*/ 133722 w 298791"/>
              <a:gd name="connsiteY47" fmla="*/ 380730 h 566334"/>
              <a:gd name="connsiteX48" fmla="*/ 165069 w 298791"/>
              <a:gd name="connsiteY48" fmla="*/ 299882 h 566334"/>
              <a:gd name="connsiteX49" fmla="*/ 296510 w 298791"/>
              <a:gd name="connsiteY49" fmla="*/ 299882 h 566334"/>
              <a:gd name="connsiteX50" fmla="*/ 296510 w 298791"/>
              <a:gd name="connsiteY50" fmla="*/ 318928 h 566334"/>
              <a:gd name="connsiteX51" fmla="*/ 165069 w 298791"/>
              <a:gd name="connsiteY51" fmla="*/ 318928 h 566334"/>
              <a:gd name="connsiteX52" fmla="*/ 2282 w 298791"/>
              <a:gd name="connsiteY52" fmla="*/ 299882 h 566334"/>
              <a:gd name="connsiteX53" fmla="*/ 133722 w 298791"/>
              <a:gd name="connsiteY53" fmla="*/ 299882 h 566334"/>
              <a:gd name="connsiteX54" fmla="*/ 133722 w 298791"/>
              <a:gd name="connsiteY54" fmla="*/ 318928 h 566334"/>
              <a:gd name="connsiteX55" fmla="*/ 2282 w 298791"/>
              <a:gd name="connsiteY55" fmla="*/ 318928 h 566334"/>
              <a:gd name="connsiteX56" fmla="*/ 133722 w 298791"/>
              <a:gd name="connsiteY56" fmla="*/ 258615 h 566334"/>
              <a:gd name="connsiteX57" fmla="*/ 165069 w 298791"/>
              <a:gd name="connsiteY57" fmla="*/ 258615 h 566334"/>
              <a:gd name="connsiteX58" fmla="*/ 165069 w 298791"/>
              <a:gd name="connsiteY58" fmla="*/ 299882 h 566334"/>
              <a:gd name="connsiteX59" fmla="*/ 133722 w 298791"/>
              <a:gd name="connsiteY59" fmla="*/ 299882 h 566334"/>
              <a:gd name="connsiteX60" fmla="*/ 149181 w 298791"/>
              <a:gd name="connsiteY60" fmla="*/ 20996 h 566334"/>
              <a:gd name="connsiteX61" fmla="*/ 149181 w 298791"/>
              <a:gd name="connsiteY61" fmla="*/ 21043 h 566334"/>
              <a:gd name="connsiteX62" fmla="*/ 129414 w 298791"/>
              <a:gd name="connsiteY62" fmla="*/ 39373 h 566334"/>
              <a:gd name="connsiteX63" fmla="*/ 66493 w 298791"/>
              <a:gd name="connsiteY63" fmla="*/ 120357 h 566334"/>
              <a:gd name="connsiteX64" fmla="*/ 18910 w 298791"/>
              <a:gd name="connsiteY64" fmla="*/ 242333 h 566334"/>
              <a:gd name="connsiteX65" fmla="*/ 278500 w 298791"/>
              <a:gd name="connsiteY65" fmla="*/ 242333 h 566334"/>
              <a:gd name="connsiteX66" fmla="*/ 229583 w 298791"/>
              <a:gd name="connsiteY66" fmla="*/ 115548 h 566334"/>
              <a:gd name="connsiteX67" fmla="*/ 170568 w 298791"/>
              <a:gd name="connsiteY67" fmla="*/ 41039 h 566334"/>
              <a:gd name="connsiteX68" fmla="*/ 149181 w 298791"/>
              <a:gd name="connsiteY68" fmla="*/ 20996 h 566334"/>
              <a:gd name="connsiteX69" fmla="*/ 149395 w 298791"/>
              <a:gd name="connsiteY69" fmla="*/ 19 h 566334"/>
              <a:gd name="connsiteX70" fmla="*/ 158546 w 298791"/>
              <a:gd name="connsiteY70" fmla="*/ 7565 h 566334"/>
              <a:gd name="connsiteX71" fmla="*/ 243539 w 298791"/>
              <a:gd name="connsiteY71" fmla="*/ 107121 h 566334"/>
              <a:gd name="connsiteX72" fmla="*/ 298791 w 298791"/>
              <a:gd name="connsiteY72" fmla="*/ 258615 h 566334"/>
              <a:gd name="connsiteX73" fmla="*/ 165069 w 298791"/>
              <a:gd name="connsiteY73" fmla="*/ 258615 h 566334"/>
              <a:gd name="connsiteX74" fmla="*/ 165069 w 298791"/>
              <a:gd name="connsiteY74" fmla="*/ 249885 h 566334"/>
              <a:gd name="connsiteX75" fmla="*/ 133722 w 298791"/>
              <a:gd name="connsiteY75" fmla="*/ 249885 h 566334"/>
              <a:gd name="connsiteX76" fmla="*/ 133722 w 298791"/>
              <a:gd name="connsiteY76" fmla="*/ 258615 h 566334"/>
              <a:gd name="connsiteX77" fmla="*/ 0 w 298791"/>
              <a:gd name="connsiteY77" fmla="*/ 258615 h 566334"/>
              <a:gd name="connsiteX78" fmla="*/ 52585 w 298791"/>
              <a:gd name="connsiteY78" fmla="*/ 111882 h 566334"/>
              <a:gd name="connsiteX79" fmla="*/ 140880 w 298791"/>
              <a:gd name="connsiteY79" fmla="*/ 6682 h 566334"/>
              <a:gd name="connsiteX80" fmla="*/ 149372 w 298791"/>
              <a:gd name="connsiteY80" fmla="*/ 0 h 566334"/>
              <a:gd name="connsiteX81" fmla="*/ 149419 w 298791"/>
              <a:gd name="connsiteY81" fmla="*/ 0 h 566334"/>
              <a:gd name="connsiteX82" fmla="*/ 149395 w 298791"/>
              <a:gd name="connsiteY82" fmla="*/ 19 h 56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8791" h="566334">
                <a:moveTo>
                  <a:pt x="149743" y="524580"/>
                </a:moveTo>
                <a:lnTo>
                  <a:pt x="154951" y="529812"/>
                </a:lnTo>
                <a:lnTo>
                  <a:pt x="154935" y="529828"/>
                </a:lnTo>
                <a:lnTo>
                  <a:pt x="144551" y="529828"/>
                </a:lnTo>
                <a:lnTo>
                  <a:pt x="144535" y="529812"/>
                </a:lnTo>
                <a:close/>
                <a:moveTo>
                  <a:pt x="133722" y="524160"/>
                </a:moveTo>
                <a:lnTo>
                  <a:pt x="133722" y="529828"/>
                </a:lnTo>
                <a:lnTo>
                  <a:pt x="144551" y="529828"/>
                </a:lnTo>
                <a:lnTo>
                  <a:pt x="149740" y="535029"/>
                </a:lnTo>
                <a:lnTo>
                  <a:pt x="118467" y="566334"/>
                </a:lnTo>
                <a:lnTo>
                  <a:pt x="105053" y="552859"/>
                </a:lnTo>
                <a:close/>
                <a:moveTo>
                  <a:pt x="165069" y="523464"/>
                </a:moveTo>
                <a:lnTo>
                  <a:pt x="194433" y="552859"/>
                </a:lnTo>
                <a:lnTo>
                  <a:pt x="180971" y="566334"/>
                </a:lnTo>
                <a:lnTo>
                  <a:pt x="149740" y="535029"/>
                </a:lnTo>
                <a:lnTo>
                  <a:pt x="154935" y="529828"/>
                </a:lnTo>
                <a:lnTo>
                  <a:pt x="165069" y="529828"/>
                </a:lnTo>
                <a:close/>
                <a:moveTo>
                  <a:pt x="133722" y="480625"/>
                </a:moveTo>
                <a:lnTo>
                  <a:pt x="165069" y="480625"/>
                </a:lnTo>
                <a:lnTo>
                  <a:pt x="165069" y="523464"/>
                </a:lnTo>
                <a:lnTo>
                  <a:pt x="157949" y="516337"/>
                </a:lnTo>
                <a:lnTo>
                  <a:pt x="149743" y="524580"/>
                </a:lnTo>
                <a:lnTo>
                  <a:pt x="141537" y="516337"/>
                </a:lnTo>
                <a:lnTo>
                  <a:pt x="133722" y="524160"/>
                </a:lnTo>
                <a:close/>
                <a:moveTo>
                  <a:pt x="165069" y="461579"/>
                </a:moveTo>
                <a:lnTo>
                  <a:pt x="238775" y="461579"/>
                </a:lnTo>
                <a:lnTo>
                  <a:pt x="238775" y="480625"/>
                </a:lnTo>
                <a:lnTo>
                  <a:pt x="165069" y="480625"/>
                </a:lnTo>
                <a:close/>
                <a:moveTo>
                  <a:pt x="60016" y="461579"/>
                </a:moveTo>
                <a:lnTo>
                  <a:pt x="133722" y="461579"/>
                </a:lnTo>
                <a:lnTo>
                  <a:pt x="133722" y="480625"/>
                </a:lnTo>
                <a:lnTo>
                  <a:pt x="60016" y="480625"/>
                </a:lnTo>
                <a:close/>
                <a:moveTo>
                  <a:pt x="133722" y="399776"/>
                </a:moveTo>
                <a:lnTo>
                  <a:pt x="165069" y="399776"/>
                </a:lnTo>
                <a:lnTo>
                  <a:pt x="165069" y="461579"/>
                </a:lnTo>
                <a:lnTo>
                  <a:pt x="133722" y="461579"/>
                </a:lnTo>
                <a:close/>
                <a:moveTo>
                  <a:pt x="165069" y="380730"/>
                </a:moveTo>
                <a:lnTo>
                  <a:pt x="279546" y="380730"/>
                </a:lnTo>
                <a:lnTo>
                  <a:pt x="279546" y="399776"/>
                </a:lnTo>
                <a:lnTo>
                  <a:pt x="165069" y="399776"/>
                </a:lnTo>
                <a:close/>
                <a:moveTo>
                  <a:pt x="19245" y="380730"/>
                </a:moveTo>
                <a:lnTo>
                  <a:pt x="133722" y="380730"/>
                </a:lnTo>
                <a:lnTo>
                  <a:pt x="133722" y="399776"/>
                </a:lnTo>
                <a:lnTo>
                  <a:pt x="19245" y="399776"/>
                </a:lnTo>
                <a:close/>
                <a:moveTo>
                  <a:pt x="133722" y="318928"/>
                </a:moveTo>
                <a:lnTo>
                  <a:pt x="165069" y="318928"/>
                </a:lnTo>
                <a:lnTo>
                  <a:pt x="165069" y="380730"/>
                </a:lnTo>
                <a:lnTo>
                  <a:pt x="133722" y="380730"/>
                </a:lnTo>
                <a:close/>
                <a:moveTo>
                  <a:pt x="165069" y="299882"/>
                </a:moveTo>
                <a:lnTo>
                  <a:pt x="296510" y="299882"/>
                </a:lnTo>
                <a:lnTo>
                  <a:pt x="296510" y="318928"/>
                </a:lnTo>
                <a:lnTo>
                  <a:pt x="165069" y="318928"/>
                </a:lnTo>
                <a:close/>
                <a:moveTo>
                  <a:pt x="2282" y="299882"/>
                </a:moveTo>
                <a:lnTo>
                  <a:pt x="133722" y="299882"/>
                </a:lnTo>
                <a:lnTo>
                  <a:pt x="133722" y="318928"/>
                </a:lnTo>
                <a:lnTo>
                  <a:pt x="2282" y="318928"/>
                </a:lnTo>
                <a:close/>
                <a:moveTo>
                  <a:pt x="133722" y="258615"/>
                </a:moveTo>
                <a:lnTo>
                  <a:pt x="165069" y="258615"/>
                </a:lnTo>
                <a:lnTo>
                  <a:pt x="165069" y="299882"/>
                </a:lnTo>
                <a:lnTo>
                  <a:pt x="133722" y="299882"/>
                </a:lnTo>
                <a:close/>
                <a:moveTo>
                  <a:pt x="149181" y="20996"/>
                </a:moveTo>
                <a:lnTo>
                  <a:pt x="149181" y="21043"/>
                </a:lnTo>
                <a:cubicBezTo>
                  <a:pt x="144132" y="25328"/>
                  <a:pt x="137321" y="31422"/>
                  <a:pt x="129414" y="39373"/>
                </a:cubicBezTo>
                <a:cubicBezTo>
                  <a:pt x="113505" y="55418"/>
                  <a:pt x="89594" y="82507"/>
                  <a:pt x="66493" y="120357"/>
                </a:cubicBezTo>
                <a:cubicBezTo>
                  <a:pt x="35819" y="170585"/>
                  <a:pt x="23577" y="217766"/>
                  <a:pt x="18910" y="242333"/>
                </a:cubicBezTo>
                <a:lnTo>
                  <a:pt x="278500" y="242333"/>
                </a:lnTo>
                <a:cubicBezTo>
                  <a:pt x="271594" y="213862"/>
                  <a:pt x="256018" y="159302"/>
                  <a:pt x="229583" y="115548"/>
                </a:cubicBezTo>
                <a:cubicBezTo>
                  <a:pt x="218866" y="97838"/>
                  <a:pt x="199956" y="70557"/>
                  <a:pt x="170568" y="41039"/>
                </a:cubicBezTo>
                <a:cubicBezTo>
                  <a:pt x="162089" y="32565"/>
                  <a:pt x="154659" y="25757"/>
                  <a:pt x="149181" y="20996"/>
                </a:cubicBezTo>
                <a:close/>
                <a:moveTo>
                  <a:pt x="149395" y="19"/>
                </a:moveTo>
                <a:lnTo>
                  <a:pt x="158546" y="7565"/>
                </a:lnTo>
                <a:cubicBezTo>
                  <a:pt x="175798" y="22406"/>
                  <a:pt x="213996" y="58202"/>
                  <a:pt x="243539" y="107121"/>
                </a:cubicBezTo>
                <a:cubicBezTo>
                  <a:pt x="282977" y="172347"/>
                  <a:pt x="298791" y="258615"/>
                  <a:pt x="298791" y="258615"/>
                </a:cubicBezTo>
                <a:lnTo>
                  <a:pt x="165069" y="258615"/>
                </a:lnTo>
                <a:lnTo>
                  <a:pt x="165069" y="249885"/>
                </a:lnTo>
                <a:lnTo>
                  <a:pt x="133722" y="249885"/>
                </a:lnTo>
                <a:lnTo>
                  <a:pt x="133722" y="258615"/>
                </a:lnTo>
                <a:lnTo>
                  <a:pt x="0" y="258615"/>
                </a:lnTo>
                <a:cubicBezTo>
                  <a:pt x="0" y="258615"/>
                  <a:pt x="5668" y="188629"/>
                  <a:pt x="52585" y="111882"/>
                </a:cubicBezTo>
                <a:cubicBezTo>
                  <a:pt x="87737" y="54287"/>
                  <a:pt x="124630" y="20151"/>
                  <a:pt x="140880" y="6682"/>
                </a:cubicBezTo>
                <a:close/>
                <a:moveTo>
                  <a:pt x="149372" y="0"/>
                </a:moveTo>
                <a:lnTo>
                  <a:pt x="149419" y="0"/>
                </a:lnTo>
                <a:lnTo>
                  <a:pt x="14939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8" name="iconfont-10950-5213365"/>
          <p:cNvSpPr>
            <a:spLocks noChangeAspect="1"/>
          </p:cNvSpPr>
          <p:nvPr/>
        </p:nvSpPr>
        <p:spPr bwMode="auto">
          <a:xfrm>
            <a:off x="4063370" y="5612810"/>
            <a:ext cx="521707" cy="609685"/>
          </a:xfrm>
          <a:custGeom>
            <a:avLst/>
            <a:gdLst>
              <a:gd name="T0" fmla="*/ 3491 w 9525"/>
              <a:gd name="T1" fmla="*/ 11071 h 11131"/>
              <a:gd name="T2" fmla="*/ 2874 w 9525"/>
              <a:gd name="T3" fmla="*/ 8800 h 11131"/>
              <a:gd name="T4" fmla="*/ 4591 w 9525"/>
              <a:gd name="T5" fmla="*/ 5590 h 11131"/>
              <a:gd name="T6" fmla="*/ 6161 w 9525"/>
              <a:gd name="T7" fmla="*/ 5519 h 11131"/>
              <a:gd name="T8" fmla="*/ 8167 w 9525"/>
              <a:gd name="T9" fmla="*/ 6804 h 11131"/>
              <a:gd name="T10" fmla="*/ 8187 w 9525"/>
              <a:gd name="T11" fmla="*/ 6820 h 11131"/>
              <a:gd name="T12" fmla="*/ 8405 w 9525"/>
              <a:gd name="T13" fmla="*/ 9556 h 11131"/>
              <a:gd name="T14" fmla="*/ 7274 w 9525"/>
              <a:gd name="T15" fmla="*/ 9664 h 11131"/>
              <a:gd name="T16" fmla="*/ 6269 w 9525"/>
              <a:gd name="T17" fmla="*/ 9779 h 11131"/>
              <a:gd name="T18" fmla="*/ 5424 w 9525"/>
              <a:gd name="T19" fmla="*/ 10342 h 11131"/>
              <a:gd name="T20" fmla="*/ 5401 w 9525"/>
              <a:gd name="T21" fmla="*/ 10376 h 11131"/>
              <a:gd name="T22" fmla="*/ 4497 w 9525"/>
              <a:gd name="T23" fmla="*/ 11012 h 11131"/>
              <a:gd name="T24" fmla="*/ 4908 w 9525"/>
              <a:gd name="T25" fmla="*/ 5804 h 11131"/>
              <a:gd name="T26" fmla="*/ 3836 w 9525"/>
              <a:gd name="T27" fmla="*/ 6625 h 11131"/>
              <a:gd name="T28" fmla="*/ 3178 w 9525"/>
              <a:gd name="T29" fmla="*/ 8860 h 11131"/>
              <a:gd name="T30" fmla="*/ 3588 w 9525"/>
              <a:gd name="T31" fmla="*/ 10774 h 11131"/>
              <a:gd name="T32" fmla="*/ 4396 w 9525"/>
              <a:gd name="T33" fmla="*/ 10714 h 11131"/>
              <a:gd name="T34" fmla="*/ 6153 w 9525"/>
              <a:gd name="T35" fmla="*/ 9486 h 11131"/>
              <a:gd name="T36" fmla="*/ 8296 w 9525"/>
              <a:gd name="T37" fmla="*/ 9261 h 11131"/>
              <a:gd name="T38" fmla="*/ 7996 w 9525"/>
              <a:gd name="T39" fmla="*/ 7065 h 11131"/>
              <a:gd name="T40" fmla="*/ 6033 w 9525"/>
              <a:gd name="T41" fmla="*/ 5802 h 11131"/>
              <a:gd name="T42" fmla="*/ 2770 w 9525"/>
              <a:gd name="T43" fmla="*/ 4734 h 11131"/>
              <a:gd name="T44" fmla="*/ 1331 w 9525"/>
              <a:gd name="T45" fmla="*/ 3436 h 11131"/>
              <a:gd name="T46" fmla="*/ 1831 w 9525"/>
              <a:gd name="T47" fmla="*/ 1360 h 11131"/>
              <a:gd name="T48" fmla="*/ 3567 w 9525"/>
              <a:gd name="T49" fmla="*/ 2603 h 11131"/>
              <a:gd name="T50" fmla="*/ 3067 w 9525"/>
              <a:gd name="T51" fmla="*/ 4680 h 11131"/>
              <a:gd name="T52" fmla="*/ 2130 w 9525"/>
              <a:gd name="T53" fmla="*/ 1620 h 11131"/>
              <a:gd name="T54" fmla="*/ 1517 w 9525"/>
              <a:gd name="T55" fmla="*/ 2240 h 11131"/>
              <a:gd name="T56" fmla="*/ 2255 w 9525"/>
              <a:gd name="T57" fmla="*/ 4222 h 11131"/>
              <a:gd name="T58" fmla="*/ 3382 w 9525"/>
              <a:gd name="T59" fmla="*/ 3802 h 11131"/>
              <a:gd name="T60" fmla="*/ 2645 w 9525"/>
              <a:gd name="T61" fmla="*/ 1820 h 11131"/>
              <a:gd name="T62" fmla="*/ 1849 w 9525"/>
              <a:gd name="T63" fmla="*/ 6830 h 11131"/>
              <a:gd name="T64" fmla="*/ 831 w 9525"/>
              <a:gd name="T65" fmla="*/ 6494 h 11131"/>
              <a:gd name="T66" fmla="*/ 164 w 9525"/>
              <a:gd name="T67" fmla="*/ 4849 h 11131"/>
              <a:gd name="T68" fmla="*/ 1939 w 9525"/>
              <a:gd name="T69" fmla="*/ 4833 h 11131"/>
              <a:gd name="T70" fmla="*/ 2606 w 9525"/>
              <a:gd name="T71" fmla="*/ 6479 h 11131"/>
              <a:gd name="T72" fmla="*/ 921 w 9525"/>
              <a:gd name="T73" fmla="*/ 4810 h 11131"/>
              <a:gd name="T74" fmla="*/ 427 w 9525"/>
              <a:gd name="T75" fmla="*/ 5581 h 11131"/>
              <a:gd name="T76" fmla="*/ 2346 w 9525"/>
              <a:gd name="T77" fmla="*/ 6305 h 11131"/>
              <a:gd name="T78" fmla="*/ 921 w 9525"/>
              <a:gd name="T79" fmla="*/ 4810 h 11131"/>
              <a:gd name="T80" fmla="*/ 4331 w 9525"/>
              <a:gd name="T81" fmla="*/ 3227 h 11131"/>
              <a:gd name="T82" fmla="*/ 3475 w 9525"/>
              <a:gd name="T83" fmla="*/ 929 h 11131"/>
              <a:gd name="T84" fmla="*/ 5095 w 9525"/>
              <a:gd name="T85" fmla="*/ 325 h 11131"/>
              <a:gd name="T86" fmla="*/ 5951 w 9525"/>
              <a:gd name="T87" fmla="*/ 2624 h 11131"/>
              <a:gd name="T88" fmla="*/ 5033 w 9525"/>
              <a:gd name="T89" fmla="*/ 3490 h 11131"/>
              <a:gd name="T90" fmla="*/ 4204 w 9525"/>
              <a:gd name="T91" fmla="*/ 409 h 11131"/>
              <a:gd name="T92" fmla="*/ 3887 w 9525"/>
              <a:gd name="T93" fmla="*/ 2084 h 11131"/>
              <a:gd name="T94" fmla="*/ 5221 w 9525"/>
              <a:gd name="T95" fmla="*/ 3143 h 11131"/>
              <a:gd name="T96" fmla="*/ 5537 w 9525"/>
              <a:gd name="T97" fmla="*/ 1469 h 11131"/>
              <a:gd name="T98" fmla="*/ 4392 w 9525"/>
              <a:gd name="T99" fmla="*/ 375 h 11131"/>
              <a:gd name="T100" fmla="*/ 7024 w 9525"/>
              <a:gd name="T101" fmla="*/ 4904 h 11131"/>
              <a:gd name="T102" fmla="*/ 6317 w 9525"/>
              <a:gd name="T103" fmla="*/ 3275 h 11131"/>
              <a:gd name="T104" fmla="*/ 7572 w 9525"/>
              <a:gd name="T105" fmla="*/ 2021 h 11131"/>
              <a:gd name="T106" fmla="*/ 8279 w 9525"/>
              <a:gd name="T107" fmla="*/ 3650 h 11131"/>
              <a:gd name="T108" fmla="*/ 7157 w 9525"/>
              <a:gd name="T109" fmla="*/ 4916 h 11131"/>
              <a:gd name="T110" fmla="*/ 7000 w 9525"/>
              <a:gd name="T111" fmla="*/ 2547 h 11131"/>
              <a:gd name="T112" fmla="*/ 6684 w 9525"/>
              <a:gd name="T113" fmla="*/ 4204 h 11131"/>
              <a:gd name="T114" fmla="*/ 7155 w 9525"/>
              <a:gd name="T115" fmla="*/ 4605 h 11131"/>
              <a:gd name="T116" fmla="*/ 7911 w 9525"/>
              <a:gd name="T117" fmla="*/ 2722 h 11131"/>
              <a:gd name="T118" fmla="*/ 7440 w 9525"/>
              <a:gd name="T119" fmla="*/ 2321 h 1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25" h="11131">
                <a:moveTo>
                  <a:pt x="3879" y="11131"/>
                </a:moveTo>
                <a:cubicBezTo>
                  <a:pt x="3741" y="11131"/>
                  <a:pt x="3611" y="11111"/>
                  <a:pt x="3491" y="11071"/>
                </a:cubicBezTo>
                <a:cubicBezTo>
                  <a:pt x="3170" y="10964"/>
                  <a:pt x="2929" y="10716"/>
                  <a:pt x="2795" y="10356"/>
                </a:cubicBezTo>
                <a:cubicBezTo>
                  <a:pt x="2656" y="9985"/>
                  <a:pt x="2716" y="9577"/>
                  <a:pt x="2874" y="8800"/>
                </a:cubicBezTo>
                <a:cubicBezTo>
                  <a:pt x="2889" y="8716"/>
                  <a:pt x="3150" y="7287"/>
                  <a:pt x="3559" y="6483"/>
                </a:cubicBezTo>
                <a:cubicBezTo>
                  <a:pt x="3877" y="5860"/>
                  <a:pt x="4561" y="5600"/>
                  <a:pt x="4591" y="5590"/>
                </a:cubicBezTo>
                <a:lnTo>
                  <a:pt x="4791" y="5515"/>
                </a:lnTo>
                <a:cubicBezTo>
                  <a:pt x="4821" y="5504"/>
                  <a:pt x="5538" y="5240"/>
                  <a:pt x="6161" y="5519"/>
                </a:cubicBezTo>
                <a:cubicBezTo>
                  <a:pt x="6856" y="5830"/>
                  <a:pt x="7785" y="6513"/>
                  <a:pt x="8094" y="6747"/>
                </a:cubicBezTo>
                <a:lnTo>
                  <a:pt x="8167" y="6804"/>
                </a:lnTo>
                <a:cubicBezTo>
                  <a:pt x="8175" y="6810"/>
                  <a:pt x="8181" y="6815"/>
                  <a:pt x="8186" y="6819"/>
                </a:cubicBezTo>
                <a:lnTo>
                  <a:pt x="8187" y="6820"/>
                </a:lnTo>
                <a:cubicBezTo>
                  <a:pt x="8815" y="7305"/>
                  <a:pt x="9126" y="7574"/>
                  <a:pt x="9265" y="7947"/>
                </a:cubicBezTo>
                <a:cubicBezTo>
                  <a:pt x="9525" y="8646"/>
                  <a:pt x="9195" y="9262"/>
                  <a:pt x="8405" y="9556"/>
                </a:cubicBezTo>
                <a:cubicBezTo>
                  <a:pt x="8110" y="9666"/>
                  <a:pt x="7896" y="9745"/>
                  <a:pt x="7296" y="9666"/>
                </a:cubicBezTo>
                <a:lnTo>
                  <a:pt x="7274" y="9664"/>
                </a:lnTo>
                <a:lnTo>
                  <a:pt x="7257" y="9656"/>
                </a:lnTo>
                <a:cubicBezTo>
                  <a:pt x="7237" y="9649"/>
                  <a:pt x="6875" y="9525"/>
                  <a:pt x="6269" y="9779"/>
                </a:cubicBezTo>
                <a:lnTo>
                  <a:pt x="6257" y="9784"/>
                </a:lnTo>
                <a:cubicBezTo>
                  <a:pt x="5627" y="9990"/>
                  <a:pt x="5434" y="10324"/>
                  <a:pt x="5424" y="10342"/>
                </a:cubicBezTo>
                <a:lnTo>
                  <a:pt x="5415" y="10362"/>
                </a:lnTo>
                <a:lnTo>
                  <a:pt x="5401" y="10376"/>
                </a:lnTo>
                <a:cubicBezTo>
                  <a:pt x="5004" y="10824"/>
                  <a:pt x="4795" y="10901"/>
                  <a:pt x="4506" y="11009"/>
                </a:cubicBezTo>
                <a:lnTo>
                  <a:pt x="4497" y="11012"/>
                </a:lnTo>
                <a:cubicBezTo>
                  <a:pt x="4282" y="11090"/>
                  <a:pt x="4074" y="11131"/>
                  <a:pt x="3879" y="11131"/>
                </a:cubicBezTo>
                <a:close/>
                <a:moveTo>
                  <a:pt x="4908" y="5804"/>
                </a:moveTo>
                <a:lnTo>
                  <a:pt x="4698" y="5882"/>
                </a:lnTo>
                <a:cubicBezTo>
                  <a:pt x="4692" y="5885"/>
                  <a:pt x="4098" y="6112"/>
                  <a:pt x="3836" y="6625"/>
                </a:cubicBezTo>
                <a:cubicBezTo>
                  <a:pt x="3444" y="7395"/>
                  <a:pt x="3182" y="8841"/>
                  <a:pt x="3180" y="8856"/>
                </a:cubicBezTo>
                <a:lnTo>
                  <a:pt x="3178" y="8860"/>
                </a:lnTo>
                <a:cubicBezTo>
                  <a:pt x="3032" y="9579"/>
                  <a:pt x="2976" y="9950"/>
                  <a:pt x="3086" y="10246"/>
                </a:cubicBezTo>
                <a:cubicBezTo>
                  <a:pt x="3187" y="10518"/>
                  <a:pt x="3356" y="10696"/>
                  <a:pt x="3588" y="10774"/>
                </a:cubicBezTo>
                <a:cubicBezTo>
                  <a:pt x="3811" y="10849"/>
                  <a:pt x="4087" y="10829"/>
                  <a:pt x="4387" y="10717"/>
                </a:cubicBezTo>
                <a:lnTo>
                  <a:pt x="4396" y="10714"/>
                </a:lnTo>
                <a:cubicBezTo>
                  <a:pt x="4667" y="10612"/>
                  <a:pt x="4817" y="10556"/>
                  <a:pt x="5156" y="10179"/>
                </a:cubicBezTo>
                <a:cubicBezTo>
                  <a:pt x="5212" y="10084"/>
                  <a:pt x="5467" y="9712"/>
                  <a:pt x="6153" y="9486"/>
                </a:cubicBezTo>
                <a:cubicBezTo>
                  <a:pt x="6816" y="9210"/>
                  <a:pt x="7250" y="9322"/>
                  <a:pt x="7353" y="9356"/>
                </a:cubicBezTo>
                <a:cubicBezTo>
                  <a:pt x="7863" y="9422"/>
                  <a:pt x="8018" y="9365"/>
                  <a:pt x="8296" y="9261"/>
                </a:cubicBezTo>
                <a:cubicBezTo>
                  <a:pt x="8593" y="9150"/>
                  <a:pt x="9253" y="8811"/>
                  <a:pt x="8972" y="8054"/>
                </a:cubicBezTo>
                <a:cubicBezTo>
                  <a:pt x="8861" y="7756"/>
                  <a:pt x="8576" y="7512"/>
                  <a:pt x="7996" y="7065"/>
                </a:cubicBezTo>
                <a:lnTo>
                  <a:pt x="7995" y="7064"/>
                </a:lnTo>
                <a:cubicBezTo>
                  <a:pt x="7947" y="7026"/>
                  <a:pt x="6811" y="6150"/>
                  <a:pt x="6033" y="5802"/>
                </a:cubicBezTo>
                <a:cubicBezTo>
                  <a:pt x="5562" y="5594"/>
                  <a:pt x="4987" y="5777"/>
                  <a:pt x="4908" y="5804"/>
                </a:cubicBezTo>
                <a:close/>
                <a:moveTo>
                  <a:pt x="2770" y="4734"/>
                </a:moveTo>
                <a:cubicBezTo>
                  <a:pt x="2540" y="4734"/>
                  <a:pt x="2299" y="4645"/>
                  <a:pt x="2067" y="4471"/>
                </a:cubicBezTo>
                <a:cubicBezTo>
                  <a:pt x="1753" y="4236"/>
                  <a:pt x="1492" y="3869"/>
                  <a:pt x="1331" y="3436"/>
                </a:cubicBezTo>
                <a:cubicBezTo>
                  <a:pt x="1170" y="3003"/>
                  <a:pt x="1127" y="2555"/>
                  <a:pt x="1211" y="2172"/>
                </a:cubicBezTo>
                <a:cubicBezTo>
                  <a:pt x="1300" y="1765"/>
                  <a:pt x="1520" y="1476"/>
                  <a:pt x="1831" y="1360"/>
                </a:cubicBezTo>
                <a:cubicBezTo>
                  <a:pt x="2142" y="1244"/>
                  <a:pt x="2497" y="1319"/>
                  <a:pt x="2831" y="1569"/>
                </a:cubicBezTo>
                <a:cubicBezTo>
                  <a:pt x="3145" y="1804"/>
                  <a:pt x="3406" y="2171"/>
                  <a:pt x="3567" y="2603"/>
                </a:cubicBezTo>
                <a:cubicBezTo>
                  <a:pt x="3729" y="3036"/>
                  <a:pt x="3771" y="3485"/>
                  <a:pt x="3687" y="3867"/>
                </a:cubicBezTo>
                <a:cubicBezTo>
                  <a:pt x="3599" y="4275"/>
                  <a:pt x="3379" y="4564"/>
                  <a:pt x="3067" y="4680"/>
                </a:cubicBezTo>
                <a:cubicBezTo>
                  <a:pt x="2972" y="4716"/>
                  <a:pt x="2872" y="4734"/>
                  <a:pt x="2770" y="4734"/>
                </a:cubicBezTo>
                <a:close/>
                <a:moveTo>
                  <a:pt x="2130" y="1620"/>
                </a:moveTo>
                <a:cubicBezTo>
                  <a:pt x="2065" y="1620"/>
                  <a:pt x="2001" y="1631"/>
                  <a:pt x="1941" y="1654"/>
                </a:cubicBezTo>
                <a:cubicBezTo>
                  <a:pt x="1733" y="1731"/>
                  <a:pt x="1582" y="1939"/>
                  <a:pt x="1517" y="2240"/>
                </a:cubicBezTo>
                <a:cubicBezTo>
                  <a:pt x="1446" y="2565"/>
                  <a:pt x="1485" y="2952"/>
                  <a:pt x="1625" y="3329"/>
                </a:cubicBezTo>
                <a:cubicBezTo>
                  <a:pt x="1765" y="3705"/>
                  <a:pt x="1989" y="4022"/>
                  <a:pt x="2255" y="4222"/>
                </a:cubicBezTo>
                <a:cubicBezTo>
                  <a:pt x="2501" y="4407"/>
                  <a:pt x="2751" y="4466"/>
                  <a:pt x="2958" y="4389"/>
                </a:cubicBezTo>
                <a:cubicBezTo>
                  <a:pt x="3166" y="4311"/>
                  <a:pt x="3317" y="4104"/>
                  <a:pt x="3382" y="3802"/>
                </a:cubicBezTo>
                <a:cubicBezTo>
                  <a:pt x="3453" y="3477"/>
                  <a:pt x="3415" y="3090"/>
                  <a:pt x="3275" y="2714"/>
                </a:cubicBezTo>
                <a:cubicBezTo>
                  <a:pt x="3135" y="2337"/>
                  <a:pt x="2911" y="2020"/>
                  <a:pt x="2645" y="1820"/>
                </a:cubicBezTo>
                <a:cubicBezTo>
                  <a:pt x="2470" y="1687"/>
                  <a:pt x="2292" y="1620"/>
                  <a:pt x="2130" y="1620"/>
                </a:cubicBezTo>
                <a:close/>
                <a:moveTo>
                  <a:pt x="1849" y="6830"/>
                </a:moveTo>
                <a:lnTo>
                  <a:pt x="1824" y="6830"/>
                </a:lnTo>
                <a:cubicBezTo>
                  <a:pt x="1500" y="6824"/>
                  <a:pt x="1147" y="6705"/>
                  <a:pt x="831" y="6494"/>
                </a:cubicBezTo>
                <a:cubicBezTo>
                  <a:pt x="515" y="6282"/>
                  <a:pt x="270" y="6004"/>
                  <a:pt x="140" y="5706"/>
                </a:cubicBezTo>
                <a:cubicBezTo>
                  <a:pt x="0" y="5386"/>
                  <a:pt x="9" y="5081"/>
                  <a:pt x="164" y="4849"/>
                </a:cubicBezTo>
                <a:cubicBezTo>
                  <a:pt x="319" y="4616"/>
                  <a:pt x="597" y="4491"/>
                  <a:pt x="946" y="4497"/>
                </a:cubicBezTo>
                <a:cubicBezTo>
                  <a:pt x="1270" y="4504"/>
                  <a:pt x="1622" y="4622"/>
                  <a:pt x="1939" y="4833"/>
                </a:cubicBezTo>
                <a:cubicBezTo>
                  <a:pt x="2255" y="5045"/>
                  <a:pt x="2500" y="5323"/>
                  <a:pt x="2630" y="5621"/>
                </a:cubicBezTo>
                <a:cubicBezTo>
                  <a:pt x="2770" y="5941"/>
                  <a:pt x="2761" y="6246"/>
                  <a:pt x="2606" y="6479"/>
                </a:cubicBezTo>
                <a:cubicBezTo>
                  <a:pt x="2455" y="6705"/>
                  <a:pt x="2186" y="6830"/>
                  <a:pt x="1849" y="6830"/>
                </a:cubicBezTo>
                <a:close/>
                <a:moveTo>
                  <a:pt x="921" y="4810"/>
                </a:moveTo>
                <a:cubicBezTo>
                  <a:pt x="702" y="4810"/>
                  <a:pt x="520" y="4880"/>
                  <a:pt x="425" y="5022"/>
                </a:cubicBezTo>
                <a:cubicBezTo>
                  <a:pt x="331" y="5164"/>
                  <a:pt x="331" y="5362"/>
                  <a:pt x="427" y="5581"/>
                </a:cubicBezTo>
                <a:cubicBezTo>
                  <a:pt x="534" y="5824"/>
                  <a:pt x="739" y="6055"/>
                  <a:pt x="1005" y="6233"/>
                </a:cubicBezTo>
                <a:cubicBezTo>
                  <a:pt x="1526" y="6581"/>
                  <a:pt x="2140" y="6613"/>
                  <a:pt x="2346" y="6305"/>
                </a:cubicBezTo>
                <a:cubicBezTo>
                  <a:pt x="2552" y="5996"/>
                  <a:pt x="2286" y="5441"/>
                  <a:pt x="1766" y="5094"/>
                </a:cubicBezTo>
                <a:cubicBezTo>
                  <a:pt x="1486" y="4906"/>
                  <a:pt x="1177" y="4810"/>
                  <a:pt x="921" y="4810"/>
                </a:cubicBezTo>
                <a:close/>
                <a:moveTo>
                  <a:pt x="5033" y="3490"/>
                </a:moveTo>
                <a:cubicBezTo>
                  <a:pt x="4804" y="3490"/>
                  <a:pt x="4562" y="3401"/>
                  <a:pt x="4331" y="3227"/>
                </a:cubicBezTo>
                <a:cubicBezTo>
                  <a:pt x="4017" y="2992"/>
                  <a:pt x="3756" y="2625"/>
                  <a:pt x="3595" y="2192"/>
                </a:cubicBezTo>
                <a:cubicBezTo>
                  <a:pt x="3434" y="1760"/>
                  <a:pt x="3391" y="1311"/>
                  <a:pt x="3475" y="929"/>
                </a:cubicBezTo>
                <a:cubicBezTo>
                  <a:pt x="3564" y="521"/>
                  <a:pt x="3783" y="232"/>
                  <a:pt x="4095" y="116"/>
                </a:cubicBezTo>
                <a:cubicBezTo>
                  <a:pt x="4406" y="0"/>
                  <a:pt x="4761" y="75"/>
                  <a:pt x="5095" y="325"/>
                </a:cubicBezTo>
                <a:cubicBezTo>
                  <a:pt x="5409" y="560"/>
                  <a:pt x="5670" y="927"/>
                  <a:pt x="5831" y="1360"/>
                </a:cubicBezTo>
                <a:cubicBezTo>
                  <a:pt x="5992" y="1792"/>
                  <a:pt x="6035" y="2241"/>
                  <a:pt x="5951" y="2624"/>
                </a:cubicBezTo>
                <a:cubicBezTo>
                  <a:pt x="5862" y="3031"/>
                  <a:pt x="5642" y="3320"/>
                  <a:pt x="5331" y="3436"/>
                </a:cubicBezTo>
                <a:cubicBezTo>
                  <a:pt x="5236" y="3472"/>
                  <a:pt x="5136" y="3490"/>
                  <a:pt x="5033" y="3490"/>
                </a:cubicBezTo>
                <a:close/>
                <a:moveTo>
                  <a:pt x="4392" y="375"/>
                </a:moveTo>
                <a:cubicBezTo>
                  <a:pt x="4327" y="375"/>
                  <a:pt x="4264" y="386"/>
                  <a:pt x="4204" y="409"/>
                </a:cubicBezTo>
                <a:cubicBezTo>
                  <a:pt x="3996" y="486"/>
                  <a:pt x="3845" y="694"/>
                  <a:pt x="3780" y="995"/>
                </a:cubicBezTo>
                <a:cubicBezTo>
                  <a:pt x="3709" y="1320"/>
                  <a:pt x="3747" y="1707"/>
                  <a:pt x="3887" y="2084"/>
                </a:cubicBezTo>
                <a:cubicBezTo>
                  <a:pt x="4027" y="2460"/>
                  <a:pt x="4251" y="2777"/>
                  <a:pt x="4517" y="2977"/>
                </a:cubicBezTo>
                <a:cubicBezTo>
                  <a:pt x="4764" y="3162"/>
                  <a:pt x="5014" y="3221"/>
                  <a:pt x="5221" y="3143"/>
                </a:cubicBezTo>
                <a:cubicBezTo>
                  <a:pt x="5429" y="3066"/>
                  <a:pt x="5580" y="2858"/>
                  <a:pt x="5645" y="2557"/>
                </a:cubicBezTo>
                <a:cubicBezTo>
                  <a:pt x="5716" y="2232"/>
                  <a:pt x="5677" y="1845"/>
                  <a:pt x="5537" y="1469"/>
                </a:cubicBezTo>
                <a:cubicBezTo>
                  <a:pt x="5398" y="1091"/>
                  <a:pt x="5175" y="774"/>
                  <a:pt x="4908" y="574"/>
                </a:cubicBezTo>
                <a:cubicBezTo>
                  <a:pt x="4732" y="442"/>
                  <a:pt x="4555" y="375"/>
                  <a:pt x="4392" y="375"/>
                </a:cubicBezTo>
                <a:close/>
                <a:moveTo>
                  <a:pt x="7157" y="4916"/>
                </a:moveTo>
                <a:cubicBezTo>
                  <a:pt x="7112" y="4916"/>
                  <a:pt x="7067" y="4912"/>
                  <a:pt x="7024" y="4904"/>
                </a:cubicBezTo>
                <a:cubicBezTo>
                  <a:pt x="6749" y="4851"/>
                  <a:pt x="6525" y="4644"/>
                  <a:pt x="6395" y="4320"/>
                </a:cubicBezTo>
                <a:cubicBezTo>
                  <a:pt x="6274" y="4020"/>
                  <a:pt x="6246" y="3649"/>
                  <a:pt x="6317" y="3275"/>
                </a:cubicBezTo>
                <a:cubicBezTo>
                  <a:pt x="6389" y="2901"/>
                  <a:pt x="6550" y="2567"/>
                  <a:pt x="6774" y="2332"/>
                </a:cubicBezTo>
                <a:cubicBezTo>
                  <a:pt x="7014" y="2079"/>
                  <a:pt x="7297" y="1969"/>
                  <a:pt x="7572" y="2021"/>
                </a:cubicBezTo>
                <a:cubicBezTo>
                  <a:pt x="7847" y="2074"/>
                  <a:pt x="8071" y="2281"/>
                  <a:pt x="8201" y="2605"/>
                </a:cubicBezTo>
                <a:cubicBezTo>
                  <a:pt x="8322" y="2905"/>
                  <a:pt x="8350" y="3276"/>
                  <a:pt x="8279" y="3650"/>
                </a:cubicBezTo>
                <a:cubicBezTo>
                  <a:pt x="8207" y="4022"/>
                  <a:pt x="8046" y="4357"/>
                  <a:pt x="7822" y="4592"/>
                </a:cubicBezTo>
                <a:cubicBezTo>
                  <a:pt x="7620" y="4804"/>
                  <a:pt x="7389" y="4916"/>
                  <a:pt x="7157" y="4916"/>
                </a:cubicBezTo>
                <a:close/>
                <a:moveTo>
                  <a:pt x="7440" y="2321"/>
                </a:moveTo>
                <a:cubicBezTo>
                  <a:pt x="7294" y="2321"/>
                  <a:pt x="7141" y="2400"/>
                  <a:pt x="7000" y="2547"/>
                </a:cubicBezTo>
                <a:cubicBezTo>
                  <a:pt x="6817" y="2740"/>
                  <a:pt x="6685" y="3018"/>
                  <a:pt x="6624" y="3333"/>
                </a:cubicBezTo>
                <a:cubicBezTo>
                  <a:pt x="6564" y="3648"/>
                  <a:pt x="6585" y="3957"/>
                  <a:pt x="6684" y="4204"/>
                </a:cubicBezTo>
                <a:cubicBezTo>
                  <a:pt x="6772" y="4426"/>
                  <a:pt x="6914" y="4565"/>
                  <a:pt x="7081" y="4597"/>
                </a:cubicBezTo>
                <a:cubicBezTo>
                  <a:pt x="7106" y="4602"/>
                  <a:pt x="7130" y="4605"/>
                  <a:pt x="7155" y="4605"/>
                </a:cubicBezTo>
                <a:cubicBezTo>
                  <a:pt x="7498" y="4605"/>
                  <a:pt x="7861" y="4165"/>
                  <a:pt x="7971" y="3591"/>
                </a:cubicBezTo>
                <a:cubicBezTo>
                  <a:pt x="8031" y="3276"/>
                  <a:pt x="8010" y="2967"/>
                  <a:pt x="7911" y="2722"/>
                </a:cubicBezTo>
                <a:cubicBezTo>
                  <a:pt x="7822" y="2500"/>
                  <a:pt x="7681" y="2361"/>
                  <a:pt x="7514" y="2328"/>
                </a:cubicBezTo>
                <a:cubicBezTo>
                  <a:pt x="7489" y="2322"/>
                  <a:pt x="7465" y="2321"/>
                  <a:pt x="7440" y="2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iconfont-10920-5208333"/>
          <p:cNvSpPr>
            <a:spLocks noChangeAspect="1"/>
          </p:cNvSpPr>
          <p:nvPr/>
        </p:nvSpPr>
        <p:spPr bwMode="auto">
          <a:xfrm>
            <a:off x="5897647" y="4596001"/>
            <a:ext cx="609685" cy="501455"/>
          </a:xfrm>
          <a:custGeom>
            <a:avLst/>
            <a:gdLst>
              <a:gd name="T0" fmla="*/ 6279 w 11229"/>
              <a:gd name="T1" fmla="*/ 365 h 9237"/>
              <a:gd name="T2" fmla="*/ 5911 w 11229"/>
              <a:gd name="T3" fmla="*/ 365 h 9237"/>
              <a:gd name="T4" fmla="*/ 8255 w 11229"/>
              <a:gd name="T5" fmla="*/ 3837 h 9237"/>
              <a:gd name="T6" fmla="*/ 7217 w 11229"/>
              <a:gd name="T7" fmla="*/ 3458 h 9237"/>
              <a:gd name="T8" fmla="*/ 7040 w 11229"/>
              <a:gd name="T9" fmla="*/ 3454 h 9237"/>
              <a:gd name="T10" fmla="*/ 5108 w 11229"/>
              <a:gd name="T11" fmla="*/ 5449 h 9237"/>
              <a:gd name="T12" fmla="*/ 5247 w 11229"/>
              <a:gd name="T13" fmla="*/ 5509 h 9237"/>
              <a:gd name="T14" fmla="*/ 8226 w 11229"/>
              <a:gd name="T15" fmla="*/ 4634 h 9237"/>
              <a:gd name="T16" fmla="*/ 8255 w 11229"/>
              <a:gd name="T17" fmla="*/ 3837 h 9237"/>
              <a:gd name="T18" fmla="*/ 5640 w 11229"/>
              <a:gd name="T19" fmla="*/ 5154 h 9237"/>
              <a:gd name="T20" fmla="*/ 7981 w 11229"/>
              <a:gd name="T21" fmla="*/ 4045 h 9237"/>
              <a:gd name="T22" fmla="*/ 11047 w 11229"/>
              <a:gd name="T23" fmla="*/ 5759 h 9237"/>
              <a:gd name="T24" fmla="*/ 10615 w 11229"/>
              <a:gd name="T25" fmla="*/ 4038 h 9237"/>
              <a:gd name="T26" fmla="*/ 8989 w 11229"/>
              <a:gd name="T27" fmla="*/ 1749 h 9237"/>
              <a:gd name="T28" fmla="*/ 7757 w 11229"/>
              <a:gd name="T29" fmla="*/ 472 h 9237"/>
              <a:gd name="T30" fmla="*/ 6445 w 11229"/>
              <a:gd name="T31" fmla="*/ 222 h 9237"/>
              <a:gd name="T32" fmla="*/ 7577 w 11229"/>
              <a:gd name="T33" fmla="*/ 647 h 9237"/>
              <a:gd name="T34" fmla="*/ 7920 w 11229"/>
              <a:gd name="T35" fmla="*/ 1548 h 9237"/>
              <a:gd name="T36" fmla="*/ 8013 w 11229"/>
              <a:gd name="T37" fmla="*/ 1587 h 9237"/>
              <a:gd name="T38" fmla="*/ 9040 w 11229"/>
              <a:gd name="T39" fmla="*/ 3100 h 9237"/>
              <a:gd name="T40" fmla="*/ 9172 w 11229"/>
              <a:gd name="T41" fmla="*/ 3270 h 9237"/>
              <a:gd name="T42" fmla="*/ 10237 w 11229"/>
              <a:gd name="T43" fmla="*/ 4955 h 9237"/>
              <a:gd name="T44" fmla="*/ 10280 w 11229"/>
              <a:gd name="T45" fmla="*/ 5129 h 9237"/>
              <a:gd name="T46" fmla="*/ 9999 w 11229"/>
              <a:gd name="T47" fmla="*/ 7163 h 9237"/>
              <a:gd name="T48" fmla="*/ 8505 w 11229"/>
              <a:gd name="T49" fmla="*/ 6267 h 9237"/>
              <a:gd name="T50" fmla="*/ 3809 w 11229"/>
              <a:gd name="T51" fmla="*/ 7544 h 9237"/>
              <a:gd name="T52" fmla="*/ 2064 w 11229"/>
              <a:gd name="T53" fmla="*/ 8843 h 9237"/>
              <a:gd name="T54" fmla="*/ 1510 w 11229"/>
              <a:gd name="T55" fmla="*/ 7752 h 9237"/>
              <a:gd name="T56" fmla="*/ 1396 w 11229"/>
              <a:gd name="T57" fmla="*/ 7614 h 9237"/>
              <a:gd name="T58" fmla="*/ 728 w 11229"/>
              <a:gd name="T59" fmla="*/ 5716 h 9237"/>
              <a:gd name="T60" fmla="*/ 1379 w 11229"/>
              <a:gd name="T61" fmla="*/ 5385 h 9237"/>
              <a:gd name="T62" fmla="*/ 2829 w 11229"/>
              <a:gd name="T63" fmla="*/ 5258 h 9237"/>
              <a:gd name="T64" fmla="*/ 5980 w 11229"/>
              <a:gd name="T65" fmla="*/ 2359 h 9237"/>
              <a:gd name="T66" fmla="*/ 5824 w 11229"/>
              <a:gd name="T67" fmla="*/ 856 h 9237"/>
              <a:gd name="T68" fmla="*/ 5608 w 11229"/>
              <a:gd name="T69" fmla="*/ 730 h 9237"/>
              <a:gd name="T70" fmla="*/ 2888 w 11229"/>
              <a:gd name="T71" fmla="*/ 4995 h 9237"/>
              <a:gd name="T72" fmla="*/ 1228 w 11229"/>
              <a:gd name="T73" fmla="*/ 5182 h 9237"/>
              <a:gd name="T74" fmla="*/ 520 w 11229"/>
              <a:gd name="T75" fmla="*/ 7454 h 9237"/>
              <a:gd name="T76" fmla="*/ 1291 w 11229"/>
              <a:gd name="T77" fmla="*/ 8202 h 9237"/>
              <a:gd name="T78" fmla="*/ 2589 w 11229"/>
              <a:gd name="T79" fmla="*/ 9237 h 9237"/>
              <a:gd name="T80" fmla="*/ 3693 w 11229"/>
              <a:gd name="T81" fmla="*/ 8722 h 9237"/>
              <a:gd name="T82" fmla="*/ 8449 w 11229"/>
              <a:gd name="T83" fmla="*/ 6537 h 9237"/>
              <a:gd name="T84" fmla="*/ 10059 w 11229"/>
              <a:gd name="T85" fmla="*/ 7403 h 9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229" h="9237">
                <a:moveTo>
                  <a:pt x="6095" y="549"/>
                </a:moveTo>
                <a:cubicBezTo>
                  <a:pt x="6197" y="549"/>
                  <a:pt x="6279" y="467"/>
                  <a:pt x="6279" y="365"/>
                </a:cubicBezTo>
                <a:cubicBezTo>
                  <a:pt x="6279" y="264"/>
                  <a:pt x="6197" y="182"/>
                  <a:pt x="6095" y="182"/>
                </a:cubicBezTo>
                <a:cubicBezTo>
                  <a:pt x="5994" y="182"/>
                  <a:pt x="5911" y="264"/>
                  <a:pt x="5911" y="365"/>
                </a:cubicBezTo>
                <a:cubicBezTo>
                  <a:pt x="5911" y="467"/>
                  <a:pt x="5994" y="549"/>
                  <a:pt x="6095" y="549"/>
                </a:cubicBezTo>
                <a:close/>
                <a:moveTo>
                  <a:pt x="8255" y="3837"/>
                </a:moveTo>
                <a:cubicBezTo>
                  <a:pt x="8229" y="3802"/>
                  <a:pt x="8185" y="3783"/>
                  <a:pt x="8142" y="3788"/>
                </a:cubicBezTo>
                <a:cubicBezTo>
                  <a:pt x="7795" y="3828"/>
                  <a:pt x="7458" y="3708"/>
                  <a:pt x="7217" y="3458"/>
                </a:cubicBezTo>
                <a:cubicBezTo>
                  <a:pt x="7194" y="3434"/>
                  <a:pt x="7161" y="3420"/>
                  <a:pt x="7129" y="3419"/>
                </a:cubicBezTo>
                <a:cubicBezTo>
                  <a:pt x="7095" y="3419"/>
                  <a:pt x="7064" y="3432"/>
                  <a:pt x="7040" y="3454"/>
                </a:cubicBezTo>
                <a:lnTo>
                  <a:pt x="5130" y="5299"/>
                </a:lnTo>
                <a:cubicBezTo>
                  <a:pt x="5089" y="5338"/>
                  <a:pt x="5080" y="5400"/>
                  <a:pt x="5108" y="5449"/>
                </a:cubicBezTo>
                <a:cubicBezTo>
                  <a:pt x="5130" y="5489"/>
                  <a:pt x="5173" y="5513"/>
                  <a:pt x="5217" y="5513"/>
                </a:cubicBezTo>
                <a:cubicBezTo>
                  <a:pt x="5227" y="5513"/>
                  <a:pt x="5237" y="5512"/>
                  <a:pt x="5247" y="5509"/>
                </a:cubicBezTo>
                <a:lnTo>
                  <a:pt x="8135" y="4785"/>
                </a:lnTo>
                <a:cubicBezTo>
                  <a:pt x="8203" y="4769"/>
                  <a:pt x="8243" y="4700"/>
                  <a:pt x="8226" y="4634"/>
                </a:cubicBezTo>
                <a:cubicBezTo>
                  <a:pt x="8170" y="4409"/>
                  <a:pt x="8186" y="4175"/>
                  <a:pt x="8273" y="3958"/>
                </a:cubicBezTo>
                <a:cubicBezTo>
                  <a:pt x="8288" y="3918"/>
                  <a:pt x="8282" y="3872"/>
                  <a:pt x="8255" y="3837"/>
                </a:cubicBezTo>
                <a:close/>
                <a:moveTo>
                  <a:pt x="7959" y="4573"/>
                </a:moveTo>
                <a:lnTo>
                  <a:pt x="5640" y="5154"/>
                </a:lnTo>
                <a:lnTo>
                  <a:pt x="7128" y="3718"/>
                </a:lnTo>
                <a:cubicBezTo>
                  <a:pt x="7367" y="3924"/>
                  <a:pt x="7667" y="4039"/>
                  <a:pt x="7981" y="4045"/>
                </a:cubicBezTo>
                <a:cubicBezTo>
                  <a:pt x="7939" y="4219"/>
                  <a:pt x="7931" y="4397"/>
                  <a:pt x="7959" y="4573"/>
                </a:cubicBezTo>
                <a:close/>
                <a:moveTo>
                  <a:pt x="11047" y="5759"/>
                </a:moveTo>
                <a:cubicBezTo>
                  <a:pt x="10967" y="5439"/>
                  <a:pt x="10778" y="5165"/>
                  <a:pt x="10509" y="4979"/>
                </a:cubicBezTo>
                <a:cubicBezTo>
                  <a:pt x="10658" y="4688"/>
                  <a:pt x="10695" y="4358"/>
                  <a:pt x="10615" y="4038"/>
                </a:cubicBezTo>
                <a:cubicBezTo>
                  <a:pt x="10465" y="3440"/>
                  <a:pt x="9932" y="3025"/>
                  <a:pt x="9330" y="3012"/>
                </a:cubicBezTo>
                <a:cubicBezTo>
                  <a:pt x="9439" y="2564"/>
                  <a:pt x="9314" y="2085"/>
                  <a:pt x="8989" y="1749"/>
                </a:cubicBezTo>
                <a:cubicBezTo>
                  <a:pt x="8760" y="1512"/>
                  <a:pt x="8460" y="1369"/>
                  <a:pt x="8134" y="1340"/>
                </a:cubicBezTo>
                <a:cubicBezTo>
                  <a:pt x="8118" y="1014"/>
                  <a:pt x="7985" y="709"/>
                  <a:pt x="7757" y="472"/>
                </a:cubicBezTo>
                <a:cubicBezTo>
                  <a:pt x="7444" y="148"/>
                  <a:pt x="6993" y="0"/>
                  <a:pt x="6548" y="77"/>
                </a:cubicBezTo>
                <a:cubicBezTo>
                  <a:pt x="6480" y="88"/>
                  <a:pt x="6434" y="153"/>
                  <a:pt x="6445" y="222"/>
                </a:cubicBezTo>
                <a:cubicBezTo>
                  <a:pt x="6457" y="289"/>
                  <a:pt x="6522" y="335"/>
                  <a:pt x="6590" y="324"/>
                </a:cubicBezTo>
                <a:cubicBezTo>
                  <a:pt x="6953" y="262"/>
                  <a:pt x="7322" y="382"/>
                  <a:pt x="7577" y="647"/>
                </a:cubicBezTo>
                <a:cubicBezTo>
                  <a:pt x="7787" y="865"/>
                  <a:pt x="7897" y="1153"/>
                  <a:pt x="7885" y="1457"/>
                </a:cubicBezTo>
                <a:cubicBezTo>
                  <a:pt x="7884" y="1490"/>
                  <a:pt x="7897" y="1524"/>
                  <a:pt x="7920" y="1548"/>
                </a:cubicBezTo>
                <a:cubicBezTo>
                  <a:pt x="7944" y="1573"/>
                  <a:pt x="7977" y="1587"/>
                  <a:pt x="8010" y="1587"/>
                </a:cubicBezTo>
                <a:lnTo>
                  <a:pt x="8013" y="1587"/>
                </a:lnTo>
                <a:cubicBezTo>
                  <a:pt x="8317" y="1587"/>
                  <a:pt x="8599" y="1707"/>
                  <a:pt x="8809" y="1924"/>
                </a:cubicBezTo>
                <a:cubicBezTo>
                  <a:pt x="9109" y="2235"/>
                  <a:pt x="9200" y="2697"/>
                  <a:pt x="9040" y="3100"/>
                </a:cubicBezTo>
                <a:cubicBezTo>
                  <a:pt x="9024" y="3142"/>
                  <a:pt x="9030" y="3188"/>
                  <a:pt x="9058" y="3223"/>
                </a:cubicBezTo>
                <a:cubicBezTo>
                  <a:pt x="9084" y="3258"/>
                  <a:pt x="9128" y="3275"/>
                  <a:pt x="9172" y="3270"/>
                </a:cubicBezTo>
                <a:cubicBezTo>
                  <a:pt x="9722" y="3205"/>
                  <a:pt x="10238" y="3562"/>
                  <a:pt x="10373" y="4099"/>
                </a:cubicBezTo>
                <a:cubicBezTo>
                  <a:pt x="10447" y="4393"/>
                  <a:pt x="10398" y="4698"/>
                  <a:pt x="10237" y="4955"/>
                </a:cubicBezTo>
                <a:cubicBezTo>
                  <a:pt x="10219" y="4984"/>
                  <a:pt x="10213" y="5019"/>
                  <a:pt x="10222" y="5052"/>
                </a:cubicBezTo>
                <a:cubicBezTo>
                  <a:pt x="10230" y="5084"/>
                  <a:pt x="10252" y="5113"/>
                  <a:pt x="10280" y="5129"/>
                </a:cubicBezTo>
                <a:cubicBezTo>
                  <a:pt x="10545" y="5280"/>
                  <a:pt x="10732" y="5525"/>
                  <a:pt x="10804" y="5820"/>
                </a:cubicBezTo>
                <a:cubicBezTo>
                  <a:pt x="10953" y="6413"/>
                  <a:pt x="10592" y="7014"/>
                  <a:pt x="9999" y="7163"/>
                </a:cubicBezTo>
                <a:cubicBezTo>
                  <a:pt x="9407" y="7312"/>
                  <a:pt x="8805" y="6950"/>
                  <a:pt x="8657" y="6358"/>
                </a:cubicBezTo>
                <a:cubicBezTo>
                  <a:pt x="8640" y="6290"/>
                  <a:pt x="8572" y="6250"/>
                  <a:pt x="8505" y="6267"/>
                </a:cubicBezTo>
                <a:lnTo>
                  <a:pt x="3904" y="7419"/>
                </a:lnTo>
                <a:cubicBezTo>
                  <a:pt x="3847" y="7433"/>
                  <a:pt x="3808" y="7485"/>
                  <a:pt x="3809" y="7544"/>
                </a:cubicBezTo>
                <a:cubicBezTo>
                  <a:pt x="3840" y="8523"/>
                  <a:pt x="3236" y="8843"/>
                  <a:pt x="2873" y="8947"/>
                </a:cubicBezTo>
                <a:cubicBezTo>
                  <a:pt x="2601" y="9024"/>
                  <a:pt x="2314" y="8988"/>
                  <a:pt x="2064" y="8843"/>
                </a:cubicBezTo>
                <a:cubicBezTo>
                  <a:pt x="1801" y="8692"/>
                  <a:pt x="1609" y="8435"/>
                  <a:pt x="1535" y="8142"/>
                </a:cubicBezTo>
                <a:cubicBezTo>
                  <a:pt x="1504" y="8015"/>
                  <a:pt x="1495" y="7884"/>
                  <a:pt x="1510" y="7752"/>
                </a:cubicBezTo>
                <a:cubicBezTo>
                  <a:pt x="1514" y="7718"/>
                  <a:pt x="1504" y="7684"/>
                  <a:pt x="1483" y="7659"/>
                </a:cubicBezTo>
                <a:cubicBezTo>
                  <a:pt x="1461" y="7634"/>
                  <a:pt x="1430" y="7617"/>
                  <a:pt x="1396" y="7614"/>
                </a:cubicBezTo>
                <a:cubicBezTo>
                  <a:pt x="1131" y="7590"/>
                  <a:pt x="884" y="7473"/>
                  <a:pt x="700" y="7282"/>
                </a:cubicBezTo>
                <a:cubicBezTo>
                  <a:pt x="276" y="6843"/>
                  <a:pt x="289" y="6140"/>
                  <a:pt x="728" y="5716"/>
                </a:cubicBezTo>
                <a:cubicBezTo>
                  <a:pt x="889" y="5562"/>
                  <a:pt x="1090" y="5459"/>
                  <a:pt x="1310" y="5421"/>
                </a:cubicBezTo>
                <a:cubicBezTo>
                  <a:pt x="1336" y="5416"/>
                  <a:pt x="1361" y="5404"/>
                  <a:pt x="1379" y="5385"/>
                </a:cubicBezTo>
                <a:cubicBezTo>
                  <a:pt x="1524" y="5234"/>
                  <a:pt x="1706" y="5128"/>
                  <a:pt x="1908" y="5078"/>
                </a:cubicBezTo>
                <a:cubicBezTo>
                  <a:pt x="2226" y="4998"/>
                  <a:pt x="2561" y="5063"/>
                  <a:pt x="2829" y="5258"/>
                </a:cubicBezTo>
                <a:cubicBezTo>
                  <a:pt x="2878" y="5294"/>
                  <a:pt x="2945" y="5289"/>
                  <a:pt x="2989" y="5246"/>
                </a:cubicBezTo>
                <a:lnTo>
                  <a:pt x="5980" y="2359"/>
                </a:lnTo>
                <a:cubicBezTo>
                  <a:pt x="6030" y="2311"/>
                  <a:pt x="6032" y="2231"/>
                  <a:pt x="5984" y="2183"/>
                </a:cubicBezTo>
                <a:cubicBezTo>
                  <a:pt x="5641" y="1828"/>
                  <a:pt x="5575" y="1281"/>
                  <a:pt x="5824" y="856"/>
                </a:cubicBezTo>
                <a:cubicBezTo>
                  <a:pt x="5859" y="796"/>
                  <a:pt x="5839" y="720"/>
                  <a:pt x="5779" y="685"/>
                </a:cubicBezTo>
                <a:cubicBezTo>
                  <a:pt x="5719" y="650"/>
                  <a:pt x="5643" y="670"/>
                  <a:pt x="5608" y="730"/>
                </a:cubicBezTo>
                <a:cubicBezTo>
                  <a:pt x="5324" y="1216"/>
                  <a:pt x="5374" y="1829"/>
                  <a:pt x="5720" y="2263"/>
                </a:cubicBezTo>
                <a:lnTo>
                  <a:pt x="2888" y="4995"/>
                </a:lnTo>
                <a:cubicBezTo>
                  <a:pt x="2578" y="4804"/>
                  <a:pt x="2204" y="4745"/>
                  <a:pt x="1846" y="4834"/>
                </a:cubicBezTo>
                <a:cubicBezTo>
                  <a:pt x="1613" y="4893"/>
                  <a:pt x="1400" y="5013"/>
                  <a:pt x="1228" y="5182"/>
                </a:cubicBezTo>
                <a:cubicBezTo>
                  <a:pt x="974" y="5233"/>
                  <a:pt x="741" y="5354"/>
                  <a:pt x="554" y="5535"/>
                </a:cubicBezTo>
                <a:cubicBezTo>
                  <a:pt x="15" y="6055"/>
                  <a:pt x="0" y="6915"/>
                  <a:pt x="520" y="7454"/>
                </a:cubicBezTo>
                <a:cubicBezTo>
                  <a:pt x="718" y="7659"/>
                  <a:pt x="974" y="7795"/>
                  <a:pt x="1253" y="7845"/>
                </a:cubicBezTo>
                <a:cubicBezTo>
                  <a:pt x="1250" y="7967"/>
                  <a:pt x="1263" y="8087"/>
                  <a:pt x="1291" y="8202"/>
                </a:cubicBezTo>
                <a:cubicBezTo>
                  <a:pt x="1381" y="8562"/>
                  <a:pt x="1618" y="8874"/>
                  <a:pt x="1938" y="9059"/>
                </a:cubicBezTo>
                <a:cubicBezTo>
                  <a:pt x="2142" y="9177"/>
                  <a:pt x="2364" y="9237"/>
                  <a:pt x="2589" y="9237"/>
                </a:cubicBezTo>
                <a:cubicBezTo>
                  <a:pt x="2706" y="9237"/>
                  <a:pt x="2825" y="9220"/>
                  <a:pt x="2940" y="9187"/>
                </a:cubicBezTo>
                <a:cubicBezTo>
                  <a:pt x="3153" y="9125"/>
                  <a:pt x="3457" y="8995"/>
                  <a:pt x="3693" y="8722"/>
                </a:cubicBezTo>
                <a:cubicBezTo>
                  <a:pt x="3933" y="8444"/>
                  <a:pt x="4055" y="8079"/>
                  <a:pt x="4059" y="7637"/>
                </a:cubicBezTo>
                <a:lnTo>
                  <a:pt x="8449" y="6537"/>
                </a:lnTo>
                <a:cubicBezTo>
                  <a:pt x="8642" y="7085"/>
                  <a:pt x="9162" y="7444"/>
                  <a:pt x="9729" y="7444"/>
                </a:cubicBezTo>
                <a:cubicBezTo>
                  <a:pt x="9838" y="7444"/>
                  <a:pt x="9949" y="7430"/>
                  <a:pt x="10059" y="7403"/>
                </a:cubicBezTo>
                <a:cubicBezTo>
                  <a:pt x="10787" y="7223"/>
                  <a:pt x="11229" y="6484"/>
                  <a:pt x="11047" y="57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iconfont-10899-5205041"/>
          <p:cNvSpPr>
            <a:spLocks noChangeAspect="1"/>
          </p:cNvSpPr>
          <p:nvPr/>
        </p:nvSpPr>
        <p:spPr bwMode="auto">
          <a:xfrm rot="1879611">
            <a:off x="5031115" y="2002405"/>
            <a:ext cx="609685" cy="517047"/>
          </a:xfrm>
          <a:custGeom>
            <a:avLst/>
            <a:gdLst>
              <a:gd name="T0" fmla="*/ 9479 w 11200"/>
              <a:gd name="T1" fmla="*/ 465 h 9500"/>
              <a:gd name="T2" fmla="*/ 1721 w 11200"/>
              <a:gd name="T3" fmla="*/ 465 h 9500"/>
              <a:gd name="T4" fmla="*/ 0 w 11200"/>
              <a:gd name="T5" fmla="*/ 3625 h 9500"/>
              <a:gd name="T6" fmla="*/ 5413 w 11200"/>
              <a:gd name="T7" fmla="*/ 5373 h 9500"/>
              <a:gd name="T8" fmla="*/ 3913 w 11200"/>
              <a:gd name="T9" fmla="*/ 7812 h 9500"/>
              <a:gd name="T10" fmla="*/ 7288 w 11200"/>
              <a:gd name="T11" fmla="*/ 7812 h 9500"/>
              <a:gd name="T12" fmla="*/ 5788 w 11200"/>
              <a:gd name="T13" fmla="*/ 5373 h 9500"/>
              <a:gd name="T14" fmla="*/ 11200 w 11200"/>
              <a:gd name="T15" fmla="*/ 3625 h 9500"/>
              <a:gd name="T16" fmla="*/ 11200 w 11200"/>
              <a:gd name="T17" fmla="*/ 1750 h 9500"/>
              <a:gd name="T18" fmla="*/ 1825 w 11200"/>
              <a:gd name="T19" fmla="*/ 826 h 9500"/>
              <a:gd name="T20" fmla="*/ 9375 w 11200"/>
              <a:gd name="T21" fmla="*/ 826 h 9500"/>
              <a:gd name="T22" fmla="*/ 10825 w 11200"/>
              <a:gd name="T23" fmla="*/ 1751 h 9500"/>
              <a:gd name="T24" fmla="*/ 9929 w 11200"/>
              <a:gd name="T25" fmla="*/ 2489 h 9500"/>
              <a:gd name="T26" fmla="*/ 1271 w 11200"/>
              <a:gd name="T27" fmla="*/ 2489 h 9500"/>
              <a:gd name="T28" fmla="*/ 375 w 11200"/>
              <a:gd name="T29" fmla="*/ 1751 h 9500"/>
              <a:gd name="T30" fmla="*/ 5600 w 11200"/>
              <a:gd name="T31" fmla="*/ 5000 h 9500"/>
              <a:gd name="T32" fmla="*/ 4475 w 11200"/>
              <a:gd name="T33" fmla="*/ 3466 h 9500"/>
              <a:gd name="T34" fmla="*/ 6725 w 11200"/>
              <a:gd name="T35" fmla="*/ 3466 h 9500"/>
              <a:gd name="T36" fmla="*/ 5600 w 11200"/>
              <a:gd name="T37" fmla="*/ 5000 h 9500"/>
              <a:gd name="T38" fmla="*/ 1870 w 11200"/>
              <a:gd name="T39" fmla="*/ 2687 h 9500"/>
              <a:gd name="T40" fmla="*/ 8020 w 11200"/>
              <a:gd name="T41" fmla="*/ 2416 h 9500"/>
              <a:gd name="T42" fmla="*/ 5600 w 11200"/>
              <a:gd name="T43" fmla="*/ 3125 h 9500"/>
              <a:gd name="T44" fmla="*/ 375 w 11200"/>
              <a:gd name="T45" fmla="*/ 3625 h 9500"/>
              <a:gd name="T46" fmla="*/ 1721 w 11200"/>
              <a:gd name="T47" fmla="*/ 3035 h 9500"/>
              <a:gd name="T48" fmla="*/ 4100 w 11200"/>
              <a:gd name="T49" fmla="*/ 4939 h 9500"/>
              <a:gd name="T50" fmla="*/ 719 w 11200"/>
              <a:gd name="T51" fmla="*/ 4079 h 9500"/>
              <a:gd name="T52" fmla="*/ 5600 w 11200"/>
              <a:gd name="T53" fmla="*/ 7087 h 9500"/>
              <a:gd name="T54" fmla="*/ 5850 w 11200"/>
              <a:gd name="T55" fmla="*/ 7100 h 9500"/>
              <a:gd name="T56" fmla="*/ 5350 w 11200"/>
              <a:gd name="T57" fmla="*/ 7100 h 9500"/>
              <a:gd name="T58" fmla="*/ 6913 w 11200"/>
              <a:gd name="T59" fmla="*/ 7812 h 9500"/>
              <a:gd name="T60" fmla="*/ 4288 w 11200"/>
              <a:gd name="T61" fmla="*/ 7812 h 9500"/>
              <a:gd name="T62" fmla="*/ 5413 w 11200"/>
              <a:gd name="T63" fmla="*/ 6637 h 9500"/>
              <a:gd name="T64" fmla="*/ 5600 w 11200"/>
              <a:gd name="T65" fmla="*/ 7601 h 9500"/>
              <a:gd name="T66" fmla="*/ 5788 w 11200"/>
              <a:gd name="T67" fmla="*/ 6637 h 9500"/>
              <a:gd name="T68" fmla="*/ 6913 w 11200"/>
              <a:gd name="T69" fmla="*/ 7812 h 9500"/>
              <a:gd name="T70" fmla="*/ 9375 w 11200"/>
              <a:gd name="T71" fmla="*/ 4550 h 9500"/>
              <a:gd name="T72" fmla="*/ 7100 w 11200"/>
              <a:gd name="T73" fmla="*/ 3440 h 9500"/>
              <a:gd name="T74" fmla="*/ 10825 w 11200"/>
              <a:gd name="T75" fmla="*/ 2415 h 9500"/>
              <a:gd name="T76" fmla="*/ 10481 w 11200"/>
              <a:gd name="T77" fmla="*/ 4079 h 9500"/>
              <a:gd name="T78" fmla="*/ 5000 w 11200"/>
              <a:gd name="T79" fmla="*/ 4729 h 9500"/>
              <a:gd name="T80" fmla="*/ 6200 w 11200"/>
              <a:gd name="T81" fmla="*/ 3754 h 9500"/>
              <a:gd name="T82" fmla="*/ 5950 w 11200"/>
              <a:gd name="T83" fmla="*/ 4479 h 9500"/>
              <a:gd name="T84" fmla="*/ 5250 w 11200"/>
              <a:gd name="T85" fmla="*/ 4004 h 9500"/>
              <a:gd name="T86" fmla="*/ 5950 w 11200"/>
              <a:gd name="T87" fmla="*/ 4479 h 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00" h="9500">
                <a:moveTo>
                  <a:pt x="11200" y="1750"/>
                </a:moveTo>
                <a:cubicBezTo>
                  <a:pt x="11200" y="1233"/>
                  <a:pt x="10605" y="790"/>
                  <a:pt x="9479" y="465"/>
                </a:cubicBezTo>
                <a:cubicBezTo>
                  <a:pt x="8440" y="165"/>
                  <a:pt x="7063" y="0"/>
                  <a:pt x="5600" y="0"/>
                </a:cubicBezTo>
                <a:cubicBezTo>
                  <a:pt x="4137" y="0"/>
                  <a:pt x="2760" y="165"/>
                  <a:pt x="1721" y="465"/>
                </a:cubicBezTo>
                <a:cubicBezTo>
                  <a:pt x="595" y="790"/>
                  <a:pt x="0" y="1235"/>
                  <a:pt x="0" y="1750"/>
                </a:cubicBezTo>
                <a:lnTo>
                  <a:pt x="0" y="3625"/>
                </a:lnTo>
                <a:cubicBezTo>
                  <a:pt x="0" y="4141"/>
                  <a:pt x="595" y="4585"/>
                  <a:pt x="1721" y="4910"/>
                </a:cubicBezTo>
                <a:cubicBezTo>
                  <a:pt x="2715" y="5197"/>
                  <a:pt x="4020" y="5360"/>
                  <a:pt x="5413" y="5373"/>
                </a:cubicBezTo>
                <a:lnTo>
                  <a:pt x="5413" y="6135"/>
                </a:lnTo>
                <a:cubicBezTo>
                  <a:pt x="4570" y="6228"/>
                  <a:pt x="3913" y="6945"/>
                  <a:pt x="3913" y="7812"/>
                </a:cubicBezTo>
                <a:cubicBezTo>
                  <a:pt x="3913" y="8742"/>
                  <a:pt x="4670" y="9500"/>
                  <a:pt x="5600" y="9500"/>
                </a:cubicBezTo>
                <a:cubicBezTo>
                  <a:pt x="6530" y="9500"/>
                  <a:pt x="7288" y="8742"/>
                  <a:pt x="7288" y="7812"/>
                </a:cubicBezTo>
                <a:cubicBezTo>
                  <a:pt x="7288" y="6945"/>
                  <a:pt x="6630" y="6228"/>
                  <a:pt x="5788" y="6135"/>
                </a:cubicBezTo>
                <a:lnTo>
                  <a:pt x="5788" y="5373"/>
                </a:lnTo>
                <a:cubicBezTo>
                  <a:pt x="7180" y="5360"/>
                  <a:pt x="8485" y="5196"/>
                  <a:pt x="9479" y="4910"/>
                </a:cubicBezTo>
                <a:cubicBezTo>
                  <a:pt x="10605" y="4585"/>
                  <a:pt x="11200" y="4141"/>
                  <a:pt x="11200" y="3625"/>
                </a:cubicBezTo>
                <a:lnTo>
                  <a:pt x="11200" y="1766"/>
                </a:lnTo>
                <a:lnTo>
                  <a:pt x="11200" y="1750"/>
                </a:lnTo>
                <a:close/>
                <a:moveTo>
                  <a:pt x="719" y="1297"/>
                </a:moveTo>
                <a:cubicBezTo>
                  <a:pt x="971" y="1125"/>
                  <a:pt x="1354" y="962"/>
                  <a:pt x="1825" y="826"/>
                </a:cubicBezTo>
                <a:cubicBezTo>
                  <a:pt x="2831" y="536"/>
                  <a:pt x="4171" y="376"/>
                  <a:pt x="5600" y="376"/>
                </a:cubicBezTo>
                <a:cubicBezTo>
                  <a:pt x="7029" y="376"/>
                  <a:pt x="8369" y="536"/>
                  <a:pt x="9375" y="826"/>
                </a:cubicBezTo>
                <a:cubicBezTo>
                  <a:pt x="9846" y="962"/>
                  <a:pt x="10229" y="1125"/>
                  <a:pt x="10481" y="1297"/>
                </a:cubicBezTo>
                <a:cubicBezTo>
                  <a:pt x="10638" y="1405"/>
                  <a:pt x="10825" y="1570"/>
                  <a:pt x="10825" y="1751"/>
                </a:cubicBezTo>
                <a:cubicBezTo>
                  <a:pt x="10825" y="1932"/>
                  <a:pt x="10639" y="2097"/>
                  <a:pt x="10481" y="2205"/>
                </a:cubicBezTo>
                <a:cubicBezTo>
                  <a:pt x="10338" y="2304"/>
                  <a:pt x="10150" y="2399"/>
                  <a:pt x="9929" y="2489"/>
                </a:cubicBezTo>
                <a:cubicBezTo>
                  <a:pt x="8874" y="2100"/>
                  <a:pt x="7301" y="1877"/>
                  <a:pt x="5600" y="1877"/>
                </a:cubicBezTo>
                <a:cubicBezTo>
                  <a:pt x="3897" y="1877"/>
                  <a:pt x="2326" y="2100"/>
                  <a:pt x="1271" y="2489"/>
                </a:cubicBezTo>
                <a:cubicBezTo>
                  <a:pt x="1050" y="2400"/>
                  <a:pt x="862" y="2304"/>
                  <a:pt x="719" y="2205"/>
                </a:cubicBezTo>
                <a:cubicBezTo>
                  <a:pt x="563" y="2097"/>
                  <a:pt x="375" y="1932"/>
                  <a:pt x="375" y="1751"/>
                </a:cubicBezTo>
                <a:cubicBezTo>
                  <a:pt x="375" y="1570"/>
                  <a:pt x="561" y="1404"/>
                  <a:pt x="719" y="1297"/>
                </a:cubicBezTo>
                <a:close/>
                <a:moveTo>
                  <a:pt x="5600" y="5000"/>
                </a:moveTo>
                <a:cubicBezTo>
                  <a:pt x="5218" y="5000"/>
                  <a:pt x="4840" y="4989"/>
                  <a:pt x="4475" y="4966"/>
                </a:cubicBezTo>
                <a:lnTo>
                  <a:pt x="4475" y="3466"/>
                </a:lnTo>
                <a:cubicBezTo>
                  <a:pt x="4841" y="3488"/>
                  <a:pt x="5218" y="3500"/>
                  <a:pt x="5600" y="3500"/>
                </a:cubicBezTo>
                <a:cubicBezTo>
                  <a:pt x="5983" y="3500"/>
                  <a:pt x="6359" y="3488"/>
                  <a:pt x="6725" y="3466"/>
                </a:cubicBezTo>
                <a:lnTo>
                  <a:pt x="6725" y="4966"/>
                </a:lnTo>
                <a:cubicBezTo>
                  <a:pt x="6360" y="4988"/>
                  <a:pt x="5983" y="5000"/>
                  <a:pt x="5600" y="5000"/>
                </a:cubicBezTo>
                <a:close/>
                <a:moveTo>
                  <a:pt x="5600" y="3125"/>
                </a:moveTo>
                <a:cubicBezTo>
                  <a:pt x="4193" y="3125"/>
                  <a:pt x="2871" y="2970"/>
                  <a:pt x="1870" y="2687"/>
                </a:cubicBezTo>
                <a:cubicBezTo>
                  <a:pt x="2856" y="2410"/>
                  <a:pt x="4201" y="2250"/>
                  <a:pt x="5600" y="2250"/>
                </a:cubicBezTo>
                <a:cubicBezTo>
                  <a:pt x="6453" y="2250"/>
                  <a:pt x="7266" y="2306"/>
                  <a:pt x="8020" y="2416"/>
                </a:cubicBezTo>
                <a:cubicBezTo>
                  <a:pt x="8500" y="2486"/>
                  <a:pt x="8944" y="2579"/>
                  <a:pt x="9330" y="2687"/>
                </a:cubicBezTo>
                <a:cubicBezTo>
                  <a:pt x="8329" y="2970"/>
                  <a:pt x="7007" y="3125"/>
                  <a:pt x="5600" y="3125"/>
                </a:cubicBezTo>
                <a:close/>
                <a:moveTo>
                  <a:pt x="719" y="4079"/>
                </a:moveTo>
                <a:cubicBezTo>
                  <a:pt x="563" y="3971"/>
                  <a:pt x="375" y="3806"/>
                  <a:pt x="375" y="3625"/>
                </a:cubicBezTo>
                <a:lnTo>
                  <a:pt x="375" y="2415"/>
                </a:lnTo>
                <a:cubicBezTo>
                  <a:pt x="664" y="2651"/>
                  <a:pt x="1115" y="2861"/>
                  <a:pt x="1721" y="3035"/>
                </a:cubicBezTo>
                <a:cubicBezTo>
                  <a:pt x="2395" y="3230"/>
                  <a:pt x="3211" y="3367"/>
                  <a:pt x="4100" y="3440"/>
                </a:cubicBezTo>
                <a:lnTo>
                  <a:pt x="4100" y="4939"/>
                </a:lnTo>
                <a:cubicBezTo>
                  <a:pt x="3248" y="4867"/>
                  <a:pt x="2467" y="4735"/>
                  <a:pt x="1825" y="4550"/>
                </a:cubicBezTo>
                <a:cubicBezTo>
                  <a:pt x="1354" y="4414"/>
                  <a:pt x="971" y="4251"/>
                  <a:pt x="719" y="4079"/>
                </a:cubicBezTo>
                <a:close/>
                <a:moveTo>
                  <a:pt x="5415" y="6932"/>
                </a:moveTo>
                <a:cubicBezTo>
                  <a:pt x="5430" y="7021"/>
                  <a:pt x="5508" y="7087"/>
                  <a:pt x="5600" y="7087"/>
                </a:cubicBezTo>
                <a:cubicBezTo>
                  <a:pt x="5693" y="7087"/>
                  <a:pt x="5770" y="7020"/>
                  <a:pt x="5785" y="6932"/>
                </a:cubicBezTo>
                <a:cubicBezTo>
                  <a:pt x="5825" y="6977"/>
                  <a:pt x="5850" y="7036"/>
                  <a:pt x="5850" y="7100"/>
                </a:cubicBezTo>
                <a:cubicBezTo>
                  <a:pt x="5850" y="7237"/>
                  <a:pt x="5738" y="7350"/>
                  <a:pt x="5600" y="7350"/>
                </a:cubicBezTo>
                <a:cubicBezTo>
                  <a:pt x="5463" y="7350"/>
                  <a:pt x="5350" y="7237"/>
                  <a:pt x="5350" y="7100"/>
                </a:cubicBezTo>
                <a:cubicBezTo>
                  <a:pt x="5350" y="7036"/>
                  <a:pt x="5375" y="6977"/>
                  <a:pt x="5415" y="6932"/>
                </a:cubicBezTo>
                <a:close/>
                <a:moveTo>
                  <a:pt x="6913" y="7812"/>
                </a:moveTo>
                <a:cubicBezTo>
                  <a:pt x="6913" y="8536"/>
                  <a:pt x="6324" y="9125"/>
                  <a:pt x="5600" y="9125"/>
                </a:cubicBezTo>
                <a:cubicBezTo>
                  <a:pt x="4876" y="9125"/>
                  <a:pt x="4288" y="8536"/>
                  <a:pt x="4288" y="7812"/>
                </a:cubicBezTo>
                <a:cubicBezTo>
                  <a:pt x="4288" y="7152"/>
                  <a:pt x="4778" y="6605"/>
                  <a:pt x="5413" y="6514"/>
                </a:cubicBezTo>
                <a:lnTo>
                  <a:pt x="5413" y="6637"/>
                </a:lnTo>
                <a:cubicBezTo>
                  <a:pt x="5230" y="6711"/>
                  <a:pt x="5100" y="6891"/>
                  <a:pt x="5100" y="7101"/>
                </a:cubicBezTo>
                <a:cubicBezTo>
                  <a:pt x="5100" y="7377"/>
                  <a:pt x="5324" y="7601"/>
                  <a:pt x="5600" y="7601"/>
                </a:cubicBezTo>
                <a:cubicBezTo>
                  <a:pt x="5876" y="7601"/>
                  <a:pt x="6100" y="7377"/>
                  <a:pt x="6100" y="7101"/>
                </a:cubicBezTo>
                <a:cubicBezTo>
                  <a:pt x="6100" y="6891"/>
                  <a:pt x="5970" y="6712"/>
                  <a:pt x="5788" y="6637"/>
                </a:cubicBezTo>
                <a:lnTo>
                  <a:pt x="5788" y="6514"/>
                </a:lnTo>
                <a:cubicBezTo>
                  <a:pt x="6422" y="6605"/>
                  <a:pt x="6913" y="7152"/>
                  <a:pt x="6913" y="7812"/>
                </a:cubicBezTo>
                <a:close/>
                <a:moveTo>
                  <a:pt x="10481" y="4079"/>
                </a:moveTo>
                <a:cubicBezTo>
                  <a:pt x="10229" y="4251"/>
                  <a:pt x="9846" y="4414"/>
                  <a:pt x="9375" y="4550"/>
                </a:cubicBezTo>
                <a:cubicBezTo>
                  <a:pt x="8733" y="4735"/>
                  <a:pt x="7953" y="4867"/>
                  <a:pt x="7100" y="4939"/>
                </a:cubicBezTo>
                <a:lnTo>
                  <a:pt x="7100" y="3440"/>
                </a:lnTo>
                <a:cubicBezTo>
                  <a:pt x="7990" y="3367"/>
                  <a:pt x="8806" y="3230"/>
                  <a:pt x="9479" y="3035"/>
                </a:cubicBezTo>
                <a:cubicBezTo>
                  <a:pt x="10084" y="2860"/>
                  <a:pt x="10536" y="2651"/>
                  <a:pt x="10825" y="2415"/>
                </a:cubicBezTo>
                <a:lnTo>
                  <a:pt x="10825" y="3625"/>
                </a:lnTo>
                <a:cubicBezTo>
                  <a:pt x="10825" y="3806"/>
                  <a:pt x="10639" y="3972"/>
                  <a:pt x="10481" y="4079"/>
                </a:cubicBezTo>
                <a:close/>
                <a:moveTo>
                  <a:pt x="5000" y="3754"/>
                </a:moveTo>
                <a:lnTo>
                  <a:pt x="5000" y="4729"/>
                </a:lnTo>
                <a:lnTo>
                  <a:pt x="6200" y="4729"/>
                </a:lnTo>
                <a:lnTo>
                  <a:pt x="6200" y="3754"/>
                </a:lnTo>
                <a:lnTo>
                  <a:pt x="5000" y="3754"/>
                </a:lnTo>
                <a:close/>
                <a:moveTo>
                  <a:pt x="5950" y="4479"/>
                </a:moveTo>
                <a:lnTo>
                  <a:pt x="5250" y="4479"/>
                </a:lnTo>
                <a:lnTo>
                  <a:pt x="5250" y="4004"/>
                </a:lnTo>
                <a:lnTo>
                  <a:pt x="5950" y="4004"/>
                </a:lnTo>
                <a:lnTo>
                  <a:pt x="5950" y="4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iconfont-10656-5168916"/>
          <p:cNvSpPr>
            <a:spLocks noChangeAspect="1"/>
          </p:cNvSpPr>
          <p:nvPr/>
        </p:nvSpPr>
        <p:spPr bwMode="auto">
          <a:xfrm rot="2585825">
            <a:off x="6683143" y="838496"/>
            <a:ext cx="609685" cy="559468"/>
          </a:xfrm>
          <a:custGeom>
            <a:avLst/>
            <a:gdLst>
              <a:gd name="connsiteX0" fmla="*/ 326596 w 520414"/>
              <a:gd name="connsiteY0" fmla="*/ 297404 h 477550"/>
              <a:gd name="connsiteX1" fmla="*/ 336693 w 520414"/>
              <a:gd name="connsiteY1" fmla="*/ 301648 h 477550"/>
              <a:gd name="connsiteX2" fmla="*/ 386369 w 520414"/>
              <a:gd name="connsiteY2" fmla="*/ 351592 h 477550"/>
              <a:gd name="connsiteX3" fmla="*/ 386274 w 520414"/>
              <a:gd name="connsiteY3" fmla="*/ 371827 h 477550"/>
              <a:gd name="connsiteX4" fmla="*/ 376224 w 520414"/>
              <a:gd name="connsiteY4" fmla="*/ 375969 h 477550"/>
              <a:gd name="connsiteX5" fmla="*/ 366080 w 520414"/>
              <a:gd name="connsiteY5" fmla="*/ 371732 h 477550"/>
              <a:gd name="connsiteX6" fmla="*/ 316403 w 520414"/>
              <a:gd name="connsiteY6" fmla="*/ 321740 h 477550"/>
              <a:gd name="connsiteX7" fmla="*/ 316498 w 520414"/>
              <a:gd name="connsiteY7" fmla="*/ 301552 h 477550"/>
              <a:gd name="connsiteX8" fmla="*/ 326596 w 520414"/>
              <a:gd name="connsiteY8" fmla="*/ 297404 h 477550"/>
              <a:gd name="connsiteX9" fmla="*/ 283194 w 520414"/>
              <a:gd name="connsiteY9" fmla="*/ 253905 h 477550"/>
              <a:gd name="connsiteX10" fmla="*/ 293256 w 520414"/>
              <a:gd name="connsiteY10" fmla="*/ 258178 h 477550"/>
              <a:gd name="connsiteX11" fmla="*/ 310640 w 520414"/>
              <a:gd name="connsiteY11" fmla="*/ 275937 h 477550"/>
              <a:gd name="connsiteX12" fmla="*/ 310450 w 520414"/>
              <a:gd name="connsiteY12" fmla="*/ 296125 h 477550"/>
              <a:gd name="connsiteX13" fmla="*/ 300448 w 520414"/>
              <a:gd name="connsiteY13" fmla="*/ 300219 h 477550"/>
              <a:gd name="connsiteX14" fmla="*/ 290208 w 520414"/>
              <a:gd name="connsiteY14" fmla="*/ 295934 h 477550"/>
              <a:gd name="connsiteX15" fmla="*/ 272823 w 520414"/>
              <a:gd name="connsiteY15" fmla="*/ 278223 h 477550"/>
              <a:gd name="connsiteX16" fmla="*/ 273061 w 520414"/>
              <a:gd name="connsiteY16" fmla="*/ 257988 h 477550"/>
              <a:gd name="connsiteX17" fmla="*/ 283194 w 520414"/>
              <a:gd name="connsiteY17" fmla="*/ 253905 h 477550"/>
              <a:gd name="connsiteX18" fmla="*/ 268812 w 520414"/>
              <a:gd name="connsiteY18" fmla="*/ 226371 h 477550"/>
              <a:gd name="connsiteX19" fmla="*/ 210768 w 520414"/>
              <a:gd name="connsiteY19" fmla="*/ 253703 h 477550"/>
              <a:gd name="connsiteX20" fmla="*/ 129631 w 520414"/>
              <a:gd name="connsiteY20" fmla="*/ 352603 h 477550"/>
              <a:gd name="connsiteX21" fmla="*/ 138297 w 520414"/>
              <a:gd name="connsiteY21" fmla="*/ 420505 h 477550"/>
              <a:gd name="connsiteX22" fmla="*/ 148391 w 520414"/>
              <a:gd name="connsiteY22" fmla="*/ 429790 h 477550"/>
              <a:gd name="connsiteX23" fmla="*/ 173104 w 520414"/>
              <a:gd name="connsiteY23" fmla="*/ 439456 h 477550"/>
              <a:gd name="connsiteX24" fmla="*/ 194007 w 520414"/>
              <a:gd name="connsiteY24" fmla="*/ 432838 h 477550"/>
              <a:gd name="connsiteX25" fmla="*/ 199340 w 520414"/>
              <a:gd name="connsiteY25" fmla="*/ 429124 h 477550"/>
              <a:gd name="connsiteX26" fmla="*/ 199340 w 520414"/>
              <a:gd name="connsiteY26" fmla="*/ 429076 h 477550"/>
              <a:gd name="connsiteX27" fmla="*/ 265098 w 520414"/>
              <a:gd name="connsiteY27" fmla="*/ 408363 h 477550"/>
              <a:gd name="connsiteX28" fmla="*/ 330665 w 520414"/>
              <a:gd name="connsiteY28" fmla="*/ 428981 h 477550"/>
              <a:gd name="connsiteX29" fmla="*/ 334093 w 520414"/>
              <a:gd name="connsiteY29" fmla="*/ 431362 h 477550"/>
              <a:gd name="connsiteX30" fmla="*/ 354616 w 520414"/>
              <a:gd name="connsiteY30" fmla="*/ 437790 h 477550"/>
              <a:gd name="connsiteX31" fmla="*/ 378186 w 520414"/>
              <a:gd name="connsiteY31" fmla="*/ 428981 h 477550"/>
              <a:gd name="connsiteX32" fmla="*/ 378233 w 520414"/>
              <a:gd name="connsiteY32" fmla="*/ 428981 h 477550"/>
              <a:gd name="connsiteX33" fmla="*/ 392566 w 520414"/>
              <a:gd name="connsiteY33" fmla="*/ 416553 h 477550"/>
              <a:gd name="connsiteX34" fmla="*/ 410850 w 520414"/>
              <a:gd name="connsiteY34" fmla="*/ 383126 h 477550"/>
              <a:gd name="connsiteX35" fmla="*/ 402755 w 520414"/>
              <a:gd name="connsiteY35" fmla="*/ 345937 h 477550"/>
              <a:gd name="connsiteX36" fmla="*/ 325285 w 520414"/>
              <a:gd name="connsiteY36" fmla="*/ 251893 h 477550"/>
              <a:gd name="connsiteX37" fmla="*/ 269384 w 520414"/>
              <a:gd name="connsiteY37" fmla="*/ 226371 h 477550"/>
              <a:gd name="connsiteX38" fmla="*/ 268955 w 520414"/>
              <a:gd name="connsiteY38" fmla="*/ 226371 h 477550"/>
              <a:gd name="connsiteX39" fmla="*/ 51112 w 520414"/>
              <a:gd name="connsiteY39" fmla="*/ 190039 h 477550"/>
              <a:gd name="connsiteX40" fmla="*/ 39780 w 520414"/>
              <a:gd name="connsiteY40" fmla="*/ 193896 h 477550"/>
              <a:gd name="connsiteX41" fmla="*/ 38208 w 520414"/>
              <a:gd name="connsiteY41" fmla="*/ 204610 h 477550"/>
              <a:gd name="connsiteX42" fmla="*/ 47255 w 520414"/>
              <a:gd name="connsiteY42" fmla="*/ 227561 h 477550"/>
              <a:gd name="connsiteX43" fmla="*/ 61731 w 520414"/>
              <a:gd name="connsiteY43" fmla="*/ 235180 h 477550"/>
              <a:gd name="connsiteX44" fmla="*/ 75206 w 520414"/>
              <a:gd name="connsiteY44" fmla="*/ 228752 h 477550"/>
              <a:gd name="connsiteX45" fmla="*/ 82396 w 520414"/>
              <a:gd name="connsiteY45" fmla="*/ 215800 h 477550"/>
              <a:gd name="connsiteX46" fmla="*/ 71968 w 520414"/>
              <a:gd name="connsiteY46" fmla="*/ 199134 h 477550"/>
              <a:gd name="connsiteX47" fmla="*/ 51112 w 520414"/>
              <a:gd name="connsiteY47" fmla="*/ 190039 h 477550"/>
              <a:gd name="connsiteX48" fmla="*/ 268574 w 520414"/>
              <a:gd name="connsiteY48" fmla="*/ 188277 h 477550"/>
              <a:gd name="connsiteX49" fmla="*/ 268622 w 520414"/>
              <a:gd name="connsiteY49" fmla="*/ 188277 h 477550"/>
              <a:gd name="connsiteX50" fmla="*/ 269384 w 520414"/>
              <a:gd name="connsiteY50" fmla="*/ 188277 h 477550"/>
              <a:gd name="connsiteX51" fmla="*/ 434848 w 520414"/>
              <a:gd name="connsiteY51" fmla="*/ 325366 h 477550"/>
              <a:gd name="connsiteX52" fmla="*/ 417516 w 520414"/>
              <a:gd name="connsiteY52" fmla="*/ 445361 h 477550"/>
              <a:gd name="connsiteX53" fmla="*/ 403184 w 520414"/>
              <a:gd name="connsiteY53" fmla="*/ 457789 h 477550"/>
              <a:gd name="connsiteX54" fmla="*/ 354616 w 520414"/>
              <a:gd name="connsiteY54" fmla="*/ 475883 h 477550"/>
              <a:gd name="connsiteX55" fmla="*/ 312333 w 520414"/>
              <a:gd name="connsiteY55" fmla="*/ 462598 h 477550"/>
              <a:gd name="connsiteX56" fmla="*/ 308905 w 520414"/>
              <a:gd name="connsiteY56" fmla="*/ 460217 h 477550"/>
              <a:gd name="connsiteX57" fmla="*/ 265098 w 520414"/>
              <a:gd name="connsiteY57" fmla="*/ 446456 h 477550"/>
              <a:gd name="connsiteX58" fmla="*/ 221196 w 520414"/>
              <a:gd name="connsiteY58" fmla="*/ 460313 h 477550"/>
              <a:gd name="connsiteX59" fmla="*/ 215863 w 520414"/>
              <a:gd name="connsiteY59" fmla="*/ 464027 h 477550"/>
              <a:gd name="connsiteX60" fmla="*/ 173104 w 520414"/>
              <a:gd name="connsiteY60" fmla="*/ 477550 h 477550"/>
              <a:gd name="connsiteX61" fmla="*/ 122584 w 520414"/>
              <a:gd name="connsiteY61" fmla="*/ 457789 h 477550"/>
              <a:gd name="connsiteX62" fmla="*/ 112489 w 520414"/>
              <a:gd name="connsiteY62" fmla="*/ 448504 h 477550"/>
              <a:gd name="connsiteX63" fmla="*/ 97585 w 520414"/>
              <a:gd name="connsiteY63" fmla="*/ 332033 h 477550"/>
              <a:gd name="connsiteX64" fmla="*/ 268574 w 520414"/>
              <a:gd name="connsiteY64" fmla="*/ 188277 h 477550"/>
              <a:gd name="connsiteX65" fmla="*/ 471608 w 520414"/>
              <a:gd name="connsiteY65" fmla="*/ 180087 h 477550"/>
              <a:gd name="connsiteX66" fmla="*/ 443657 w 520414"/>
              <a:gd name="connsiteY66" fmla="*/ 197324 h 477550"/>
              <a:gd name="connsiteX67" fmla="*/ 439753 w 520414"/>
              <a:gd name="connsiteY67" fmla="*/ 210657 h 477550"/>
              <a:gd name="connsiteX68" fmla="*/ 451752 w 520414"/>
              <a:gd name="connsiteY68" fmla="*/ 224228 h 477550"/>
              <a:gd name="connsiteX69" fmla="*/ 452323 w 520414"/>
              <a:gd name="connsiteY69" fmla="*/ 224561 h 477550"/>
              <a:gd name="connsiteX70" fmla="*/ 461418 w 520414"/>
              <a:gd name="connsiteY70" fmla="*/ 227656 h 477550"/>
              <a:gd name="connsiteX71" fmla="*/ 478845 w 520414"/>
              <a:gd name="connsiteY71" fmla="*/ 211514 h 477550"/>
              <a:gd name="connsiteX72" fmla="*/ 480941 w 520414"/>
              <a:gd name="connsiteY72" fmla="*/ 187658 h 477550"/>
              <a:gd name="connsiteX73" fmla="*/ 476750 w 520414"/>
              <a:gd name="connsiteY73" fmla="*/ 181230 h 477550"/>
              <a:gd name="connsiteX74" fmla="*/ 471608 w 520414"/>
              <a:gd name="connsiteY74" fmla="*/ 180087 h 477550"/>
              <a:gd name="connsiteX75" fmla="*/ 51112 w 520414"/>
              <a:gd name="connsiteY75" fmla="*/ 151946 h 477550"/>
              <a:gd name="connsiteX76" fmla="*/ 97728 w 520414"/>
              <a:gd name="connsiteY76" fmla="*/ 171088 h 477550"/>
              <a:gd name="connsiteX77" fmla="*/ 102109 w 520414"/>
              <a:gd name="connsiteY77" fmla="*/ 255703 h 477550"/>
              <a:gd name="connsiteX78" fmla="*/ 61731 w 520414"/>
              <a:gd name="connsiteY78" fmla="*/ 273273 h 477550"/>
              <a:gd name="connsiteX79" fmla="*/ 17496 w 520414"/>
              <a:gd name="connsiteY79" fmla="*/ 251322 h 477550"/>
              <a:gd name="connsiteX80" fmla="*/ 13115 w 520414"/>
              <a:gd name="connsiteY80" fmla="*/ 166707 h 477550"/>
              <a:gd name="connsiteX81" fmla="*/ 51112 w 520414"/>
              <a:gd name="connsiteY81" fmla="*/ 151946 h 477550"/>
              <a:gd name="connsiteX82" fmla="*/ 471608 w 520414"/>
              <a:gd name="connsiteY82" fmla="*/ 141994 h 477550"/>
              <a:gd name="connsiteX83" fmla="*/ 493321 w 520414"/>
              <a:gd name="connsiteY83" fmla="*/ 146946 h 477550"/>
              <a:gd name="connsiteX84" fmla="*/ 512462 w 520414"/>
              <a:gd name="connsiteY84" fmla="*/ 229466 h 477550"/>
              <a:gd name="connsiteX85" fmla="*/ 461418 w 520414"/>
              <a:gd name="connsiteY85" fmla="*/ 265750 h 477550"/>
              <a:gd name="connsiteX86" fmla="*/ 432325 w 520414"/>
              <a:gd name="connsiteY86" fmla="*/ 257036 h 477550"/>
              <a:gd name="connsiteX87" fmla="*/ 432325 w 520414"/>
              <a:gd name="connsiteY87" fmla="*/ 256988 h 477550"/>
              <a:gd name="connsiteX88" fmla="*/ 413231 w 520414"/>
              <a:gd name="connsiteY88" fmla="*/ 174468 h 477550"/>
              <a:gd name="connsiteX89" fmla="*/ 471608 w 520414"/>
              <a:gd name="connsiteY89" fmla="*/ 141994 h 477550"/>
              <a:gd name="connsiteX90" fmla="*/ 166771 w 520414"/>
              <a:gd name="connsiteY90" fmla="*/ 41141 h 477550"/>
              <a:gd name="connsiteX91" fmla="*/ 165200 w 520414"/>
              <a:gd name="connsiteY91" fmla="*/ 41284 h 477550"/>
              <a:gd name="connsiteX92" fmla="*/ 154058 w 520414"/>
              <a:gd name="connsiteY92" fmla="*/ 51855 h 477550"/>
              <a:gd name="connsiteX93" fmla="*/ 145439 w 520414"/>
              <a:gd name="connsiteY93" fmla="*/ 95424 h 477550"/>
              <a:gd name="connsiteX94" fmla="*/ 153248 w 520414"/>
              <a:gd name="connsiteY94" fmla="*/ 124852 h 477550"/>
              <a:gd name="connsiteX95" fmla="*/ 170723 w 520414"/>
              <a:gd name="connsiteY95" fmla="*/ 132042 h 477550"/>
              <a:gd name="connsiteX96" fmla="*/ 177866 w 520414"/>
              <a:gd name="connsiteY96" fmla="*/ 131470 h 477550"/>
              <a:gd name="connsiteX97" fmla="*/ 198007 w 520414"/>
              <a:gd name="connsiteY97" fmla="*/ 121709 h 477550"/>
              <a:gd name="connsiteX98" fmla="*/ 199055 w 520414"/>
              <a:gd name="connsiteY98" fmla="*/ 87472 h 477550"/>
              <a:gd name="connsiteX99" fmla="*/ 180437 w 520414"/>
              <a:gd name="connsiteY99" fmla="*/ 49760 h 477550"/>
              <a:gd name="connsiteX100" fmla="*/ 166771 w 520414"/>
              <a:gd name="connsiteY100" fmla="*/ 41141 h 477550"/>
              <a:gd name="connsiteX101" fmla="*/ 351140 w 520414"/>
              <a:gd name="connsiteY101" fmla="*/ 38094 h 477550"/>
              <a:gd name="connsiteX102" fmla="*/ 335903 w 520414"/>
              <a:gd name="connsiteY102" fmla="*/ 47617 h 477550"/>
              <a:gd name="connsiteX103" fmla="*/ 317142 w 520414"/>
              <a:gd name="connsiteY103" fmla="*/ 84330 h 477550"/>
              <a:gd name="connsiteX104" fmla="*/ 318285 w 520414"/>
              <a:gd name="connsiteY104" fmla="*/ 124280 h 477550"/>
              <a:gd name="connsiteX105" fmla="*/ 335712 w 520414"/>
              <a:gd name="connsiteY105" fmla="*/ 133613 h 477550"/>
              <a:gd name="connsiteX106" fmla="*/ 345950 w 520414"/>
              <a:gd name="connsiteY106" fmla="*/ 134613 h 477550"/>
              <a:gd name="connsiteX107" fmla="*/ 359615 w 520414"/>
              <a:gd name="connsiteY107" fmla="*/ 129328 h 477550"/>
              <a:gd name="connsiteX108" fmla="*/ 370139 w 520414"/>
              <a:gd name="connsiteY108" fmla="*/ 93472 h 477550"/>
              <a:gd name="connsiteX109" fmla="*/ 364948 w 520414"/>
              <a:gd name="connsiteY109" fmla="*/ 48284 h 477550"/>
              <a:gd name="connsiteX110" fmla="*/ 352568 w 520414"/>
              <a:gd name="connsiteY110" fmla="*/ 38236 h 477550"/>
              <a:gd name="connsiteX111" fmla="*/ 351140 w 520414"/>
              <a:gd name="connsiteY111" fmla="*/ 38094 h 477550"/>
              <a:gd name="connsiteX112" fmla="*/ 166771 w 520414"/>
              <a:gd name="connsiteY112" fmla="*/ 3047 h 477550"/>
              <a:gd name="connsiteX113" fmla="*/ 235766 w 520414"/>
              <a:gd name="connsiteY113" fmla="*/ 77330 h 477550"/>
              <a:gd name="connsiteX114" fmla="*/ 183199 w 520414"/>
              <a:gd name="connsiteY114" fmla="*/ 169231 h 477550"/>
              <a:gd name="connsiteX115" fmla="*/ 170723 w 520414"/>
              <a:gd name="connsiteY115" fmla="*/ 170135 h 477550"/>
              <a:gd name="connsiteX116" fmla="*/ 107347 w 520414"/>
              <a:gd name="connsiteY116" fmla="*/ 95424 h 477550"/>
              <a:gd name="connsiteX117" fmla="*/ 159914 w 520414"/>
              <a:gd name="connsiteY117" fmla="*/ 3571 h 477550"/>
              <a:gd name="connsiteX118" fmla="*/ 166771 w 520414"/>
              <a:gd name="connsiteY118" fmla="*/ 3047 h 477550"/>
              <a:gd name="connsiteX119" fmla="*/ 351140 w 520414"/>
              <a:gd name="connsiteY119" fmla="*/ 0 h 477550"/>
              <a:gd name="connsiteX120" fmla="*/ 359187 w 520414"/>
              <a:gd name="connsiteY120" fmla="*/ 714 h 477550"/>
              <a:gd name="connsiteX121" fmla="*/ 408041 w 520414"/>
              <a:gd name="connsiteY121" fmla="*/ 97186 h 477550"/>
              <a:gd name="connsiteX122" fmla="*/ 345950 w 520414"/>
              <a:gd name="connsiteY122" fmla="*/ 172707 h 477550"/>
              <a:gd name="connsiteX123" fmla="*/ 329141 w 520414"/>
              <a:gd name="connsiteY123" fmla="*/ 171135 h 477550"/>
              <a:gd name="connsiteX124" fmla="*/ 280288 w 520414"/>
              <a:gd name="connsiteY124" fmla="*/ 74663 h 477550"/>
              <a:gd name="connsiteX125" fmla="*/ 351140 w 520414"/>
              <a:gd name="connsiteY125" fmla="*/ 0 h 4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20414" h="477550">
                <a:moveTo>
                  <a:pt x="326596" y="297404"/>
                </a:moveTo>
                <a:cubicBezTo>
                  <a:pt x="330251" y="297422"/>
                  <a:pt x="333906" y="298838"/>
                  <a:pt x="336693" y="301648"/>
                </a:cubicBezTo>
                <a:lnTo>
                  <a:pt x="386369" y="351592"/>
                </a:lnTo>
                <a:cubicBezTo>
                  <a:pt x="391894" y="357210"/>
                  <a:pt x="391894" y="366256"/>
                  <a:pt x="386274" y="371827"/>
                </a:cubicBezTo>
                <a:cubicBezTo>
                  <a:pt x="383607" y="374493"/>
                  <a:pt x="379987" y="375969"/>
                  <a:pt x="376224" y="375969"/>
                </a:cubicBezTo>
                <a:cubicBezTo>
                  <a:pt x="372414" y="375969"/>
                  <a:pt x="368747" y="374445"/>
                  <a:pt x="366080" y="371732"/>
                </a:cubicBezTo>
                <a:lnTo>
                  <a:pt x="316403" y="321740"/>
                </a:lnTo>
                <a:cubicBezTo>
                  <a:pt x="310878" y="316169"/>
                  <a:pt x="310878" y="307123"/>
                  <a:pt x="316498" y="301552"/>
                </a:cubicBezTo>
                <a:cubicBezTo>
                  <a:pt x="319285" y="298767"/>
                  <a:pt x="322940" y="297386"/>
                  <a:pt x="326596" y="297404"/>
                </a:cubicBezTo>
                <a:close/>
                <a:moveTo>
                  <a:pt x="283194" y="253905"/>
                </a:moveTo>
                <a:cubicBezTo>
                  <a:pt x="286850" y="253941"/>
                  <a:pt x="290493" y="255369"/>
                  <a:pt x="293256" y="258178"/>
                </a:cubicBezTo>
                <a:lnTo>
                  <a:pt x="310640" y="275937"/>
                </a:lnTo>
                <a:cubicBezTo>
                  <a:pt x="316165" y="281556"/>
                  <a:pt x="316070" y="290602"/>
                  <a:pt x="310450" y="296125"/>
                </a:cubicBezTo>
                <a:cubicBezTo>
                  <a:pt x="307782" y="298743"/>
                  <a:pt x="304163" y="300219"/>
                  <a:pt x="300448" y="300219"/>
                </a:cubicBezTo>
                <a:cubicBezTo>
                  <a:pt x="296590" y="300219"/>
                  <a:pt x="292922" y="298648"/>
                  <a:pt x="290208" y="295934"/>
                </a:cubicBezTo>
                <a:lnTo>
                  <a:pt x="272823" y="278223"/>
                </a:lnTo>
                <a:cubicBezTo>
                  <a:pt x="267298" y="272557"/>
                  <a:pt x="267394" y="263511"/>
                  <a:pt x="273061" y="257988"/>
                </a:cubicBezTo>
                <a:cubicBezTo>
                  <a:pt x="275871" y="255227"/>
                  <a:pt x="279539" y="253870"/>
                  <a:pt x="283194" y="253905"/>
                </a:cubicBezTo>
                <a:close/>
                <a:moveTo>
                  <a:pt x="268812" y="226371"/>
                </a:moveTo>
                <a:cubicBezTo>
                  <a:pt x="251670" y="226561"/>
                  <a:pt x="232148" y="235751"/>
                  <a:pt x="210768" y="253703"/>
                </a:cubicBezTo>
                <a:cubicBezTo>
                  <a:pt x="185341" y="275083"/>
                  <a:pt x="158057" y="308367"/>
                  <a:pt x="129631" y="352603"/>
                </a:cubicBezTo>
                <a:cubicBezTo>
                  <a:pt x="115632" y="374412"/>
                  <a:pt x="119298" y="402934"/>
                  <a:pt x="138297" y="420505"/>
                </a:cubicBezTo>
                <a:lnTo>
                  <a:pt x="148391" y="429790"/>
                </a:lnTo>
                <a:cubicBezTo>
                  <a:pt x="155153" y="436028"/>
                  <a:pt x="163914" y="439456"/>
                  <a:pt x="173104" y="439456"/>
                </a:cubicBezTo>
                <a:cubicBezTo>
                  <a:pt x="180627" y="439456"/>
                  <a:pt x="187865" y="437171"/>
                  <a:pt x="194007" y="432838"/>
                </a:cubicBezTo>
                <a:lnTo>
                  <a:pt x="199340" y="429124"/>
                </a:lnTo>
                <a:lnTo>
                  <a:pt x="199340" y="429076"/>
                </a:lnTo>
                <a:cubicBezTo>
                  <a:pt x="218720" y="415553"/>
                  <a:pt x="241480" y="408363"/>
                  <a:pt x="265098" y="408363"/>
                </a:cubicBezTo>
                <a:cubicBezTo>
                  <a:pt x="288668" y="408363"/>
                  <a:pt x="311333" y="415505"/>
                  <a:pt x="330665" y="428981"/>
                </a:cubicBezTo>
                <a:lnTo>
                  <a:pt x="334093" y="431362"/>
                </a:lnTo>
                <a:cubicBezTo>
                  <a:pt x="340141" y="435552"/>
                  <a:pt x="347235" y="437790"/>
                  <a:pt x="354616" y="437790"/>
                </a:cubicBezTo>
                <a:cubicBezTo>
                  <a:pt x="363282" y="437790"/>
                  <a:pt x="371662" y="434695"/>
                  <a:pt x="378186" y="428981"/>
                </a:cubicBezTo>
                <a:lnTo>
                  <a:pt x="378233" y="428981"/>
                </a:lnTo>
                <a:lnTo>
                  <a:pt x="392566" y="416553"/>
                </a:lnTo>
                <a:cubicBezTo>
                  <a:pt x="402470" y="407982"/>
                  <a:pt x="408945" y="396125"/>
                  <a:pt x="410850" y="383126"/>
                </a:cubicBezTo>
                <a:cubicBezTo>
                  <a:pt x="412707" y="370174"/>
                  <a:pt x="409850" y="356984"/>
                  <a:pt x="402755" y="345937"/>
                </a:cubicBezTo>
                <a:cubicBezTo>
                  <a:pt x="375757" y="303748"/>
                  <a:pt x="349711" y="272131"/>
                  <a:pt x="325285" y="251893"/>
                </a:cubicBezTo>
                <a:cubicBezTo>
                  <a:pt x="304857" y="234942"/>
                  <a:pt x="286049" y="226371"/>
                  <a:pt x="269384" y="226371"/>
                </a:cubicBezTo>
                <a:cubicBezTo>
                  <a:pt x="269241" y="226371"/>
                  <a:pt x="269098" y="226371"/>
                  <a:pt x="268955" y="226371"/>
                </a:cubicBezTo>
                <a:close/>
                <a:moveTo>
                  <a:pt x="51112" y="190039"/>
                </a:moveTo>
                <a:cubicBezTo>
                  <a:pt x="46494" y="190039"/>
                  <a:pt x="42256" y="191468"/>
                  <a:pt x="39780" y="193896"/>
                </a:cubicBezTo>
                <a:cubicBezTo>
                  <a:pt x="39351" y="194372"/>
                  <a:pt x="37685" y="197801"/>
                  <a:pt x="38208" y="204610"/>
                </a:cubicBezTo>
                <a:cubicBezTo>
                  <a:pt x="38827" y="212609"/>
                  <a:pt x="42208" y="221181"/>
                  <a:pt x="47255" y="227561"/>
                </a:cubicBezTo>
                <a:cubicBezTo>
                  <a:pt x="51160" y="232418"/>
                  <a:pt x="56398" y="235180"/>
                  <a:pt x="61731" y="235180"/>
                </a:cubicBezTo>
                <a:cubicBezTo>
                  <a:pt x="66397" y="235180"/>
                  <a:pt x="70920" y="233037"/>
                  <a:pt x="75206" y="228752"/>
                </a:cubicBezTo>
                <a:cubicBezTo>
                  <a:pt x="77920" y="226037"/>
                  <a:pt x="82491" y="220704"/>
                  <a:pt x="82396" y="215800"/>
                </a:cubicBezTo>
                <a:cubicBezTo>
                  <a:pt x="82301" y="211181"/>
                  <a:pt x="78491" y="205086"/>
                  <a:pt x="71968" y="199134"/>
                </a:cubicBezTo>
                <a:cubicBezTo>
                  <a:pt x="65588" y="193277"/>
                  <a:pt x="58207" y="190039"/>
                  <a:pt x="51112" y="190039"/>
                </a:cubicBezTo>
                <a:close/>
                <a:moveTo>
                  <a:pt x="268574" y="188277"/>
                </a:moveTo>
                <a:lnTo>
                  <a:pt x="268622" y="188277"/>
                </a:lnTo>
                <a:cubicBezTo>
                  <a:pt x="268860" y="188277"/>
                  <a:pt x="269146" y="188277"/>
                  <a:pt x="269384" y="188277"/>
                </a:cubicBezTo>
                <a:cubicBezTo>
                  <a:pt x="321190" y="188277"/>
                  <a:pt x="376329" y="233989"/>
                  <a:pt x="434848" y="325366"/>
                </a:cubicBezTo>
                <a:cubicBezTo>
                  <a:pt x="459656" y="364127"/>
                  <a:pt x="452276" y="415219"/>
                  <a:pt x="417516" y="445361"/>
                </a:cubicBezTo>
                <a:lnTo>
                  <a:pt x="403184" y="457789"/>
                </a:lnTo>
                <a:cubicBezTo>
                  <a:pt x="389328" y="469788"/>
                  <a:pt x="371996" y="475883"/>
                  <a:pt x="354616" y="475883"/>
                </a:cubicBezTo>
                <a:cubicBezTo>
                  <a:pt x="339903" y="475883"/>
                  <a:pt x="325094" y="471503"/>
                  <a:pt x="312333" y="462598"/>
                </a:cubicBezTo>
                <a:lnTo>
                  <a:pt x="308905" y="460217"/>
                </a:lnTo>
                <a:cubicBezTo>
                  <a:pt x="295715" y="451075"/>
                  <a:pt x="280430" y="446456"/>
                  <a:pt x="265098" y="446456"/>
                </a:cubicBezTo>
                <a:cubicBezTo>
                  <a:pt x="249384" y="446456"/>
                  <a:pt x="234052" y="451313"/>
                  <a:pt x="221196" y="460313"/>
                </a:cubicBezTo>
                <a:lnTo>
                  <a:pt x="215863" y="464027"/>
                </a:lnTo>
                <a:cubicBezTo>
                  <a:pt x="202959" y="473074"/>
                  <a:pt x="188008" y="477550"/>
                  <a:pt x="173104" y="477550"/>
                </a:cubicBezTo>
                <a:cubicBezTo>
                  <a:pt x="154915" y="477550"/>
                  <a:pt x="136773" y="470884"/>
                  <a:pt x="122584" y="457789"/>
                </a:cubicBezTo>
                <a:lnTo>
                  <a:pt x="112489" y="448504"/>
                </a:lnTo>
                <a:cubicBezTo>
                  <a:pt x="79920" y="418457"/>
                  <a:pt x="73587" y="369317"/>
                  <a:pt x="97585" y="332033"/>
                </a:cubicBezTo>
                <a:cubicBezTo>
                  <a:pt x="158867" y="236656"/>
                  <a:pt x="215863" y="188753"/>
                  <a:pt x="268574" y="188277"/>
                </a:cubicBezTo>
                <a:close/>
                <a:moveTo>
                  <a:pt x="471608" y="180087"/>
                </a:moveTo>
                <a:cubicBezTo>
                  <a:pt x="462799" y="180087"/>
                  <a:pt x="451276" y="187182"/>
                  <a:pt x="443657" y="197324"/>
                </a:cubicBezTo>
                <a:cubicBezTo>
                  <a:pt x="440324" y="201800"/>
                  <a:pt x="438943" y="206515"/>
                  <a:pt x="439753" y="210657"/>
                </a:cubicBezTo>
                <a:cubicBezTo>
                  <a:pt x="440943" y="216705"/>
                  <a:pt x="446943" y="221371"/>
                  <a:pt x="451752" y="224228"/>
                </a:cubicBezTo>
                <a:lnTo>
                  <a:pt x="452323" y="224561"/>
                </a:lnTo>
                <a:cubicBezTo>
                  <a:pt x="455847" y="226609"/>
                  <a:pt x="458990" y="227656"/>
                  <a:pt x="461418" y="227656"/>
                </a:cubicBezTo>
                <a:cubicBezTo>
                  <a:pt x="466703" y="227656"/>
                  <a:pt x="473703" y="221181"/>
                  <a:pt x="478845" y="211514"/>
                </a:cubicBezTo>
                <a:cubicBezTo>
                  <a:pt x="482512" y="204657"/>
                  <a:pt x="483369" y="195086"/>
                  <a:pt x="480941" y="187658"/>
                </a:cubicBezTo>
                <a:cubicBezTo>
                  <a:pt x="479893" y="184420"/>
                  <a:pt x="478274" y="181944"/>
                  <a:pt x="476750" y="181230"/>
                </a:cubicBezTo>
                <a:cubicBezTo>
                  <a:pt x="475179" y="180468"/>
                  <a:pt x="473560" y="180087"/>
                  <a:pt x="471608" y="180087"/>
                </a:cubicBezTo>
                <a:close/>
                <a:moveTo>
                  <a:pt x="51112" y="151946"/>
                </a:moveTo>
                <a:cubicBezTo>
                  <a:pt x="66635" y="151946"/>
                  <a:pt x="83348" y="157850"/>
                  <a:pt x="97728" y="171088"/>
                </a:cubicBezTo>
                <a:cubicBezTo>
                  <a:pt x="125726" y="196753"/>
                  <a:pt x="128631" y="229180"/>
                  <a:pt x="102109" y="255703"/>
                </a:cubicBezTo>
                <a:cubicBezTo>
                  <a:pt x="90062" y="267750"/>
                  <a:pt x="75682" y="273273"/>
                  <a:pt x="61731" y="273273"/>
                </a:cubicBezTo>
                <a:cubicBezTo>
                  <a:pt x="44970" y="273273"/>
                  <a:pt x="28733" y="265369"/>
                  <a:pt x="17496" y="251322"/>
                </a:cubicBezTo>
                <a:cubicBezTo>
                  <a:pt x="-3122" y="225466"/>
                  <a:pt x="-6693" y="186135"/>
                  <a:pt x="13115" y="166707"/>
                </a:cubicBezTo>
                <a:cubicBezTo>
                  <a:pt x="22781" y="157231"/>
                  <a:pt x="36399" y="151946"/>
                  <a:pt x="51112" y="151946"/>
                </a:cubicBezTo>
                <a:close/>
                <a:moveTo>
                  <a:pt x="471608" y="141994"/>
                </a:moveTo>
                <a:cubicBezTo>
                  <a:pt x="479036" y="141994"/>
                  <a:pt x="486369" y="143565"/>
                  <a:pt x="493321" y="146946"/>
                </a:cubicBezTo>
                <a:cubicBezTo>
                  <a:pt x="520890" y="160231"/>
                  <a:pt x="527699" y="200943"/>
                  <a:pt x="512462" y="229466"/>
                </a:cubicBezTo>
                <a:cubicBezTo>
                  <a:pt x="501653" y="249751"/>
                  <a:pt x="483655" y="265750"/>
                  <a:pt x="461418" y="265750"/>
                </a:cubicBezTo>
                <a:cubicBezTo>
                  <a:pt x="452371" y="265750"/>
                  <a:pt x="442610" y="263083"/>
                  <a:pt x="432325" y="257036"/>
                </a:cubicBezTo>
                <a:lnTo>
                  <a:pt x="432325" y="256988"/>
                </a:lnTo>
                <a:cubicBezTo>
                  <a:pt x="396851" y="235942"/>
                  <a:pt x="394042" y="200039"/>
                  <a:pt x="413231" y="174468"/>
                </a:cubicBezTo>
                <a:cubicBezTo>
                  <a:pt x="427563" y="155374"/>
                  <a:pt x="449800" y="141994"/>
                  <a:pt x="471608" y="141994"/>
                </a:cubicBezTo>
                <a:close/>
                <a:moveTo>
                  <a:pt x="166771" y="41141"/>
                </a:moveTo>
                <a:cubicBezTo>
                  <a:pt x="166247" y="41189"/>
                  <a:pt x="165724" y="41189"/>
                  <a:pt x="165200" y="41284"/>
                </a:cubicBezTo>
                <a:cubicBezTo>
                  <a:pt x="163581" y="41522"/>
                  <a:pt x="159153" y="42141"/>
                  <a:pt x="154058" y="51855"/>
                </a:cubicBezTo>
                <a:cubicBezTo>
                  <a:pt x="148582" y="62283"/>
                  <a:pt x="145439" y="78187"/>
                  <a:pt x="145439" y="95424"/>
                </a:cubicBezTo>
                <a:cubicBezTo>
                  <a:pt x="145439" y="107852"/>
                  <a:pt x="148296" y="118566"/>
                  <a:pt x="153248" y="124852"/>
                </a:cubicBezTo>
                <a:cubicBezTo>
                  <a:pt x="155867" y="128185"/>
                  <a:pt x="160248" y="132042"/>
                  <a:pt x="170723" y="132042"/>
                </a:cubicBezTo>
                <a:cubicBezTo>
                  <a:pt x="172961" y="132042"/>
                  <a:pt x="175390" y="131851"/>
                  <a:pt x="177866" y="131470"/>
                </a:cubicBezTo>
                <a:cubicBezTo>
                  <a:pt x="187912" y="130089"/>
                  <a:pt x="194674" y="126804"/>
                  <a:pt x="198007" y="121709"/>
                </a:cubicBezTo>
                <a:cubicBezTo>
                  <a:pt x="202626" y="114662"/>
                  <a:pt x="203007" y="101900"/>
                  <a:pt x="199055" y="87472"/>
                </a:cubicBezTo>
                <a:cubicBezTo>
                  <a:pt x="194722" y="71806"/>
                  <a:pt x="188103" y="58426"/>
                  <a:pt x="180437" y="49760"/>
                </a:cubicBezTo>
                <a:cubicBezTo>
                  <a:pt x="177008" y="45807"/>
                  <a:pt x="171818" y="41141"/>
                  <a:pt x="166771" y="41141"/>
                </a:cubicBezTo>
                <a:close/>
                <a:moveTo>
                  <a:pt x="351140" y="38094"/>
                </a:moveTo>
                <a:cubicBezTo>
                  <a:pt x="347045" y="38094"/>
                  <a:pt x="341331" y="41665"/>
                  <a:pt x="335903" y="47617"/>
                </a:cubicBezTo>
                <a:cubicBezTo>
                  <a:pt x="327761" y="56474"/>
                  <a:pt x="320951" y="69902"/>
                  <a:pt x="317142" y="84330"/>
                </a:cubicBezTo>
                <a:cubicBezTo>
                  <a:pt x="312714" y="101329"/>
                  <a:pt x="313095" y="116233"/>
                  <a:pt x="318285" y="124280"/>
                </a:cubicBezTo>
                <a:cubicBezTo>
                  <a:pt x="319380" y="126042"/>
                  <a:pt x="322761" y="131327"/>
                  <a:pt x="335712" y="133613"/>
                </a:cubicBezTo>
                <a:cubicBezTo>
                  <a:pt x="339474" y="134280"/>
                  <a:pt x="342902" y="134613"/>
                  <a:pt x="345950" y="134613"/>
                </a:cubicBezTo>
                <a:cubicBezTo>
                  <a:pt x="355473" y="134613"/>
                  <a:pt x="357997" y="131423"/>
                  <a:pt x="359615" y="129328"/>
                </a:cubicBezTo>
                <a:cubicBezTo>
                  <a:pt x="362615" y="125566"/>
                  <a:pt x="367901" y="115900"/>
                  <a:pt x="370139" y="93472"/>
                </a:cubicBezTo>
                <a:cubicBezTo>
                  <a:pt x="372662" y="67902"/>
                  <a:pt x="367948" y="54188"/>
                  <a:pt x="364948" y="48284"/>
                </a:cubicBezTo>
                <a:cubicBezTo>
                  <a:pt x="361044" y="40665"/>
                  <a:pt x="356711" y="38951"/>
                  <a:pt x="352568" y="38236"/>
                </a:cubicBezTo>
                <a:cubicBezTo>
                  <a:pt x="352092" y="38141"/>
                  <a:pt x="351616" y="38094"/>
                  <a:pt x="351140" y="38094"/>
                </a:cubicBezTo>
                <a:close/>
                <a:moveTo>
                  <a:pt x="166771" y="3047"/>
                </a:moveTo>
                <a:cubicBezTo>
                  <a:pt x="198959" y="3047"/>
                  <a:pt x="224196" y="35522"/>
                  <a:pt x="235766" y="77330"/>
                </a:cubicBezTo>
                <a:cubicBezTo>
                  <a:pt x="248099" y="122137"/>
                  <a:pt x="233195" y="162183"/>
                  <a:pt x="183199" y="169231"/>
                </a:cubicBezTo>
                <a:cubicBezTo>
                  <a:pt x="178865" y="169802"/>
                  <a:pt x="174723" y="170135"/>
                  <a:pt x="170723" y="170135"/>
                </a:cubicBezTo>
                <a:cubicBezTo>
                  <a:pt x="128917" y="170135"/>
                  <a:pt x="107347" y="137327"/>
                  <a:pt x="107347" y="95424"/>
                </a:cubicBezTo>
                <a:cubicBezTo>
                  <a:pt x="107347" y="49522"/>
                  <a:pt x="124441" y="8571"/>
                  <a:pt x="159914" y="3571"/>
                </a:cubicBezTo>
                <a:cubicBezTo>
                  <a:pt x="162248" y="3238"/>
                  <a:pt x="164533" y="3047"/>
                  <a:pt x="166771" y="3047"/>
                </a:cubicBezTo>
                <a:close/>
                <a:moveTo>
                  <a:pt x="351140" y="0"/>
                </a:moveTo>
                <a:cubicBezTo>
                  <a:pt x="353854" y="0"/>
                  <a:pt x="356520" y="238"/>
                  <a:pt x="359187" y="714"/>
                </a:cubicBezTo>
                <a:cubicBezTo>
                  <a:pt x="394470" y="6904"/>
                  <a:pt x="413374" y="42903"/>
                  <a:pt x="408041" y="97186"/>
                </a:cubicBezTo>
                <a:cubicBezTo>
                  <a:pt x="403327" y="144946"/>
                  <a:pt x="384280" y="172707"/>
                  <a:pt x="345950" y="172707"/>
                </a:cubicBezTo>
                <a:cubicBezTo>
                  <a:pt x="340712" y="172707"/>
                  <a:pt x="335093" y="172183"/>
                  <a:pt x="329141" y="171135"/>
                </a:cubicBezTo>
                <a:cubicBezTo>
                  <a:pt x="279431" y="162374"/>
                  <a:pt x="268622" y="119233"/>
                  <a:pt x="280288" y="74663"/>
                </a:cubicBezTo>
                <a:cubicBezTo>
                  <a:pt x="291096" y="33522"/>
                  <a:pt x="319142" y="0"/>
                  <a:pt x="351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8" t="51692" r="18241" b="34017"/>
          <a:stretch>
            <a:fillRect/>
          </a:stretch>
        </p:blipFill>
        <p:spPr>
          <a:xfrm>
            <a:off x="11094005" y="-4018"/>
            <a:ext cx="1114825" cy="557441"/>
          </a:xfrm>
          <a:prstGeom prst="rect">
            <a:avLst/>
          </a:prstGeom>
        </p:spPr>
      </p:pic>
      <p:sp>
        <p:nvSpPr>
          <p:cNvPr id="66" name="任意多边形: 形状 65"/>
          <p:cNvSpPr/>
          <p:nvPr/>
        </p:nvSpPr>
        <p:spPr>
          <a:xfrm>
            <a:off x="7660337" y="921519"/>
            <a:ext cx="4179248" cy="5919715"/>
          </a:xfrm>
          <a:custGeom>
            <a:avLst/>
            <a:gdLst>
              <a:gd name="connsiteX0" fmla="*/ 4179248 w 4179248"/>
              <a:gd name="connsiteY0" fmla="*/ 5887631 h 5919715"/>
              <a:gd name="connsiteX1" fmla="*/ 4147164 w 4179248"/>
              <a:gd name="connsiteY1" fmla="*/ 5342199 h 5919715"/>
              <a:gd name="connsiteX2" fmla="*/ 4002785 w 4179248"/>
              <a:gd name="connsiteY2" fmla="*/ 5101568 h 5919715"/>
              <a:gd name="connsiteX3" fmla="*/ 3762154 w 4179248"/>
              <a:gd name="connsiteY3" fmla="*/ 4010705 h 5919715"/>
              <a:gd name="connsiteX4" fmla="*/ 3521522 w 4179248"/>
              <a:gd name="connsiteY4" fmla="*/ 3497357 h 5919715"/>
              <a:gd name="connsiteX5" fmla="*/ 3345059 w 4179248"/>
              <a:gd name="connsiteY5" fmla="*/ 2165863 h 5919715"/>
              <a:gd name="connsiteX6" fmla="*/ 3280891 w 4179248"/>
              <a:gd name="connsiteY6" fmla="*/ 1251463 h 5919715"/>
              <a:gd name="connsiteX7" fmla="*/ 3553606 w 4179248"/>
              <a:gd name="connsiteY7" fmla="*/ 561652 h 5919715"/>
              <a:gd name="connsiteX8" fmla="*/ 3505480 w 4179248"/>
              <a:gd name="connsiteY8" fmla="*/ 48305 h 5919715"/>
              <a:gd name="connsiteX9" fmla="*/ 2783585 w 4179248"/>
              <a:gd name="connsiteY9" fmla="*/ 385189 h 5919715"/>
              <a:gd name="connsiteX10" fmla="*/ 2318364 w 4179248"/>
              <a:gd name="connsiteY10" fmla="*/ 321020 h 5919715"/>
              <a:gd name="connsiteX11" fmla="*/ 1949396 w 4179248"/>
              <a:gd name="connsiteY11" fmla="*/ 96431 h 5919715"/>
              <a:gd name="connsiteX12" fmla="*/ 1420006 w 4179248"/>
              <a:gd name="connsiteY12" fmla="*/ 16220 h 5919715"/>
              <a:gd name="connsiteX13" fmla="*/ 938743 w 4179248"/>
              <a:gd name="connsiteY13" fmla="*/ 401231 h 5919715"/>
              <a:gd name="connsiteX14" fmla="*/ 922701 w 4179248"/>
              <a:gd name="connsiteY14" fmla="*/ 1123126 h 5919715"/>
              <a:gd name="connsiteX15" fmla="*/ 72470 w 4179248"/>
              <a:gd name="connsiteY15" fmla="*/ 1267505 h 5919715"/>
              <a:gd name="connsiteX16" fmla="*/ 120596 w 4179248"/>
              <a:gd name="connsiteY16" fmla="*/ 1941273 h 5919715"/>
              <a:gd name="connsiteX17" fmla="*/ 730196 w 4179248"/>
              <a:gd name="connsiteY17" fmla="*/ 2197947 h 5919715"/>
              <a:gd name="connsiteX18" fmla="*/ 858533 w 4179248"/>
              <a:gd name="connsiteY18" fmla="*/ 2839631 h 5919715"/>
              <a:gd name="connsiteX19" fmla="*/ 906659 w 4179248"/>
              <a:gd name="connsiteY19" fmla="*/ 3304852 h 5919715"/>
              <a:gd name="connsiteX20" fmla="*/ 537691 w 4179248"/>
              <a:gd name="connsiteY20" fmla="*/ 4540094 h 5919715"/>
              <a:gd name="connsiteX21" fmla="*/ 200806 w 4179248"/>
              <a:gd name="connsiteY21" fmla="*/ 5534705 h 5919715"/>
              <a:gd name="connsiteX22" fmla="*/ 152680 w 4179248"/>
              <a:gd name="connsiteY22" fmla="*/ 5919715 h 591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9248" h="5919715">
                <a:moveTo>
                  <a:pt x="4179248" y="5887631"/>
                </a:moveTo>
                <a:cubicBezTo>
                  <a:pt x="4177911" y="5680420"/>
                  <a:pt x="4176574" y="5473209"/>
                  <a:pt x="4147164" y="5342199"/>
                </a:cubicBezTo>
                <a:cubicBezTo>
                  <a:pt x="4117754" y="5211189"/>
                  <a:pt x="4066953" y="5323484"/>
                  <a:pt x="4002785" y="5101568"/>
                </a:cubicBezTo>
                <a:cubicBezTo>
                  <a:pt x="3938617" y="4879652"/>
                  <a:pt x="3842365" y="4278074"/>
                  <a:pt x="3762154" y="4010705"/>
                </a:cubicBezTo>
                <a:cubicBezTo>
                  <a:pt x="3681943" y="3743336"/>
                  <a:pt x="3591038" y="3804831"/>
                  <a:pt x="3521522" y="3497357"/>
                </a:cubicBezTo>
                <a:cubicBezTo>
                  <a:pt x="3452006" y="3189883"/>
                  <a:pt x="3385164" y="2540179"/>
                  <a:pt x="3345059" y="2165863"/>
                </a:cubicBezTo>
                <a:cubicBezTo>
                  <a:pt x="3304954" y="1791547"/>
                  <a:pt x="3246133" y="1518831"/>
                  <a:pt x="3280891" y="1251463"/>
                </a:cubicBezTo>
                <a:cubicBezTo>
                  <a:pt x="3315649" y="984095"/>
                  <a:pt x="3516175" y="762178"/>
                  <a:pt x="3553606" y="561652"/>
                </a:cubicBezTo>
                <a:cubicBezTo>
                  <a:pt x="3591037" y="361126"/>
                  <a:pt x="3633817" y="77715"/>
                  <a:pt x="3505480" y="48305"/>
                </a:cubicBezTo>
                <a:cubicBezTo>
                  <a:pt x="3377143" y="18895"/>
                  <a:pt x="2981438" y="339737"/>
                  <a:pt x="2783585" y="385189"/>
                </a:cubicBezTo>
                <a:cubicBezTo>
                  <a:pt x="2585732" y="430641"/>
                  <a:pt x="2457395" y="369146"/>
                  <a:pt x="2318364" y="321020"/>
                </a:cubicBezTo>
                <a:cubicBezTo>
                  <a:pt x="2179333" y="272894"/>
                  <a:pt x="2099122" y="147231"/>
                  <a:pt x="1949396" y="96431"/>
                </a:cubicBezTo>
                <a:cubicBezTo>
                  <a:pt x="1799670" y="45631"/>
                  <a:pt x="1588448" y="-34580"/>
                  <a:pt x="1420006" y="16220"/>
                </a:cubicBezTo>
                <a:cubicBezTo>
                  <a:pt x="1251564" y="67020"/>
                  <a:pt x="1021627" y="216747"/>
                  <a:pt x="938743" y="401231"/>
                </a:cubicBezTo>
                <a:cubicBezTo>
                  <a:pt x="855859" y="585715"/>
                  <a:pt x="1067080" y="978747"/>
                  <a:pt x="922701" y="1123126"/>
                </a:cubicBezTo>
                <a:cubicBezTo>
                  <a:pt x="778322" y="1267505"/>
                  <a:pt x="206154" y="1131147"/>
                  <a:pt x="72470" y="1267505"/>
                </a:cubicBezTo>
                <a:cubicBezTo>
                  <a:pt x="-61214" y="1403863"/>
                  <a:pt x="10975" y="1786199"/>
                  <a:pt x="120596" y="1941273"/>
                </a:cubicBezTo>
                <a:cubicBezTo>
                  <a:pt x="230217" y="2096347"/>
                  <a:pt x="607207" y="2048221"/>
                  <a:pt x="730196" y="2197947"/>
                </a:cubicBezTo>
                <a:cubicBezTo>
                  <a:pt x="853185" y="2347673"/>
                  <a:pt x="829123" y="2655147"/>
                  <a:pt x="858533" y="2839631"/>
                </a:cubicBezTo>
                <a:cubicBezTo>
                  <a:pt x="887943" y="3024115"/>
                  <a:pt x="960133" y="3021441"/>
                  <a:pt x="906659" y="3304852"/>
                </a:cubicBezTo>
                <a:cubicBezTo>
                  <a:pt x="853185" y="3588262"/>
                  <a:pt x="655333" y="4168452"/>
                  <a:pt x="537691" y="4540094"/>
                </a:cubicBezTo>
                <a:cubicBezTo>
                  <a:pt x="420049" y="4911736"/>
                  <a:pt x="264974" y="5304768"/>
                  <a:pt x="200806" y="5534705"/>
                </a:cubicBezTo>
                <a:cubicBezTo>
                  <a:pt x="136638" y="5764642"/>
                  <a:pt x="144659" y="5842178"/>
                  <a:pt x="152680" y="591971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4" t="13137" r="12635" b="62575"/>
          <a:stretch>
            <a:fillRect/>
          </a:stretch>
        </p:blipFill>
        <p:spPr>
          <a:xfrm flipV="1">
            <a:off x="11565261" y="687243"/>
            <a:ext cx="532955" cy="166559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29" y="3386055"/>
            <a:ext cx="2831016" cy="202182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81" y="3390939"/>
            <a:ext cx="1699134" cy="1213471"/>
          </a:xfrm>
          <a:prstGeom prst="rect">
            <a:avLst/>
          </a:prstGeom>
        </p:spPr>
      </p:pic>
      <p:sp>
        <p:nvSpPr>
          <p:cNvPr id="73" name="任意多边形: 形状 72"/>
          <p:cNvSpPr/>
          <p:nvPr/>
        </p:nvSpPr>
        <p:spPr>
          <a:xfrm>
            <a:off x="-64169" y="-77713"/>
            <a:ext cx="6160169" cy="2834469"/>
          </a:xfrm>
          <a:custGeom>
            <a:avLst/>
            <a:gdLst>
              <a:gd name="connsiteX0" fmla="*/ 6160169 w 6160169"/>
              <a:gd name="connsiteY0" fmla="*/ 0 h 2834469"/>
              <a:gd name="connsiteX1" fmla="*/ 4235116 w 6160169"/>
              <a:gd name="connsiteY1" fmla="*/ 1427747 h 2834469"/>
              <a:gd name="connsiteX2" fmla="*/ 2470484 w 6160169"/>
              <a:gd name="connsiteY2" fmla="*/ 1507958 h 2834469"/>
              <a:gd name="connsiteX3" fmla="*/ 1828800 w 6160169"/>
              <a:gd name="connsiteY3" fmla="*/ 2727158 h 2834469"/>
              <a:gd name="connsiteX4" fmla="*/ 0 w 6160169"/>
              <a:gd name="connsiteY4" fmla="*/ 2695074 h 283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0169" h="2834469">
                <a:moveTo>
                  <a:pt x="6160169" y="0"/>
                </a:moveTo>
                <a:cubicBezTo>
                  <a:pt x="5505116" y="588210"/>
                  <a:pt x="4850064" y="1176421"/>
                  <a:pt x="4235116" y="1427747"/>
                </a:cubicBezTo>
                <a:cubicBezTo>
                  <a:pt x="3620168" y="1679073"/>
                  <a:pt x="2871537" y="1291390"/>
                  <a:pt x="2470484" y="1507958"/>
                </a:cubicBezTo>
                <a:cubicBezTo>
                  <a:pt x="2069431" y="1724526"/>
                  <a:pt x="2240547" y="2529305"/>
                  <a:pt x="1828800" y="2727158"/>
                </a:cubicBezTo>
                <a:cubicBezTo>
                  <a:pt x="1417053" y="2925011"/>
                  <a:pt x="708526" y="2810042"/>
                  <a:pt x="0" y="2695074"/>
                </a:cubicBezTo>
              </a:path>
            </a:pathLst>
          </a:cu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数据库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01130" y="3635375"/>
            <a:ext cx="4540885" cy="1951355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-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231" y="909340"/>
            <a:ext cx="7371380" cy="552853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238885" y="2341880"/>
            <a:ext cx="840740" cy="840740"/>
            <a:chOff x="1951" y="3688"/>
            <a:chExt cx="1324" cy="1324"/>
          </a:xfrm>
        </p:grpSpPr>
        <p:sp>
          <p:nvSpPr>
            <p:cNvPr id="11" name="椭圆 10"/>
            <p:cNvSpPr/>
            <p:nvPr/>
          </p:nvSpPr>
          <p:spPr>
            <a:xfrm>
              <a:off x="1951" y="3688"/>
              <a:ext cx="1325" cy="1325"/>
            </a:xfrm>
            <a:prstGeom prst="ellipse">
              <a:avLst/>
            </a:prstGeom>
            <a:solidFill>
              <a:srgbClr val="FFB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iconfont-10795-5191346"/>
            <p:cNvSpPr>
              <a:spLocks noChangeAspect="1"/>
            </p:cNvSpPr>
            <p:nvPr/>
          </p:nvSpPr>
          <p:spPr bwMode="auto">
            <a:xfrm>
              <a:off x="2314" y="3958"/>
              <a:ext cx="598" cy="785"/>
            </a:xfrm>
            <a:custGeom>
              <a:avLst/>
              <a:gdLst>
                <a:gd name="connsiteX0" fmla="*/ 212396 w 424352"/>
                <a:gd name="connsiteY0" fmla="*/ 379968 h 556855"/>
                <a:gd name="connsiteX1" fmla="*/ 253494 w 424352"/>
                <a:gd name="connsiteY1" fmla="*/ 396971 h 556855"/>
                <a:gd name="connsiteX2" fmla="*/ 253494 w 424352"/>
                <a:gd name="connsiteY2" fmla="*/ 469030 h 556855"/>
                <a:gd name="connsiteX3" fmla="*/ 213629 w 424352"/>
                <a:gd name="connsiteY3" fmla="*/ 462600 h 556855"/>
                <a:gd name="connsiteX4" fmla="*/ 171334 w 424352"/>
                <a:gd name="connsiteY4" fmla="*/ 469030 h 556855"/>
                <a:gd name="connsiteX5" fmla="*/ 171334 w 424352"/>
                <a:gd name="connsiteY5" fmla="*/ 396971 h 556855"/>
                <a:gd name="connsiteX6" fmla="*/ 212396 w 424352"/>
                <a:gd name="connsiteY6" fmla="*/ 379968 h 556855"/>
                <a:gd name="connsiteX7" fmla="*/ 32767 w 424352"/>
                <a:gd name="connsiteY7" fmla="*/ 234042 h 556855"/>
                <a:gd name="connsiteX8" fmla="*/ 49195 w 424352"/>
                <a:gd name="connsiteY8" fmla="*/ 234042 h 556855"/>
                <a:gd name="connsiteX9" fmla="*/ 16535 w 424352"/>
                <a:gd name="connsiteY9" fmla="*/ 506320 h 556855"/>
                <a:gd name="connsiteX10" fmla="*/ 24059 w 424352"/>
                <a:gd name="connsiteY10" fmla="*/ 530611 h 556855"/>
                <a:gd name="connsiteX11" fmla="*/ 46011 w 424352"/>
                <a:gd name="connsiteY11" fmla="*/ 540566 h 556855"/>
                <a:gd name="connsiteX12" fmla="*/ 378342 w 424352"/>
                <a:gd name="connsiteY12" fmla="*/ 540566 h 556855"/>
                <a:gd name="connsiteX13" fmla="*/ 400342 w 424352"/>
                <a:gd name="connsiteY13" fmla="*/ 530564 h 556855"/>
                <a:gd name="connsiteX14" fmla="*/ 407866 w 424352"/>
                <a:gd name="connsiteY14" fmla="*/ 506320 h 556855"/>
                <a:gd name="connsiteX15" fmla="*/ 375205 w 424352"/>
                <a:gd name="connsiteY15" fmla="*/ 234042 h 556855"/>
                <a:gd name="connsiteX16" fmla="*/ 391632 w 424352"/>
                <a:gd name="connsiteY16" fmla="*/ 234042 h 556855"/>
                <a:gd name="connsiteX17" fmla="*/ 424009 w 424352"/>
                <a:gd name="connsiteY17" fmla="*/ 504368 h 556855"/>
                <a:gd name="connsiteX18" fmla="*/ 378342 w 424352"/>
                <a:gd name="connsiteY18" fmla="*/ 556855 h 556855"/>
                <a:gd name="connsiteX19" fmla="*/ 46011 w 424352"/>
                <a:gd name="connsiteY19" fmla="*/ 556855 h 556855"/>
                <a:gd name="connsiteX20" fmla="*/ 344 w 424352"/>
                <a:gd name="connsiteY20" fmla="*/ 504368 h 556855"/>
                <a:gd name="connsiteX21" fmla="*/ 47881 w 424352"/>
                <a:gd name="connsiteY21" fmla="*/ 172175 h 556855"/>
                <a:gd name="connsiteX22" fmla="*/ 40403 w 424352"/>
                <a:gd name="connsiteY22" fmla="*/ 178843 h 556855"/>
                <a:gd name="connsiteX23" fmla="*/ 35831 w 424352"/>
                <a:gd name="connsiteY23" fmla="*/ 217706 h 556855"/>
                <a:gd name="connsiteX24" fmla="*/ 388569 w 424352"/>
                <a:gd name="connsiteY24" fmla="*/ 217706 h 556855"/>
                <a:gd name="connsiteX25" fmla="*/ 383997 w 424352"/>
                <a:gd name="connsiteY25" fmla="*/ 178843 h 556855"/>
                <a:gd name="connsiteX26" fmla="*/ 376519 w 424352"/>
                <a:gd name="connsiteY26" fmla="*/ 172175 h 556855"/>
                <a:gd name="connsiteX27" fmla="*/ 47833 w 424352"/>
                <a:gd name="connsiteY27" fmla="*/ 155887 h 556855"/>
                <a:gd name="connsiteX28" fmla="*/ 129280 w 424352"/>
                <a:gd name="connsiteY28" fmla="*/ 155887 h 556855"/>
                <a:gd name="connsiteX29" fmla="*/ 131106 w 424352"/>
                <a:gd name="connsiteY29" fmla="*/ 161722 h 556855"/>
                <a:gd name="connsiteX30" fmla="*/ 148201 w 424352"/>
                <a:gd name="connsiteY30" fmla="*/ 161722 h 556855"/>
                <a:gd name="connsiteX31" fmla="*/ 146376 w 424352"/>
                <a:gd name="connsiteY31" fmla="*/ 155887 h 556855"/>
                <a:gd name="connsiteX32" fmla="*/ 178293 w 424352"/>
                <a:gd name="connsiteY32" fmla="*/ 155887 h 556855"/>
                <a:gd name="connsiteX33" fmla="*/ 180105 w 424352"/>
                <a:gd name="connsiteY33" fmla="*/ 161675 h 556855"/>
                <a:gd name="connsiteX34" fmla="*/ 197200 w 424352"/>
                <a:gd name="connsiteY34" fmla="*/ 161675 h 556855"/>
                <a:gd name="connsiteX35" fmla="*/ 195389 w 424352"/>
                <a:gd name="connsiteY35" fmla="*/ 155887 h 556855"/>
                <a:gd name="connsiteX36" fmla="*/ 247164 w 424352"/>
                <a:gd name="connsiteY36" fmla="*/ 155887 h 556855"/>
                <a:gd name="connsiteX37" fmla="*/ 244105 w 424352"/>
                <a:gd name="connsiteY37" fmla="*/ 161722 h 556855"/>
                <a:gd name="connsiteX38" fmla="*/ 262533 w 424352"/>
                <a:gd name="connsiteY38" fmla="*/ 161722 h 556855"/>
                <a:gd name="connsiteX39" fmla="*/ 265587 w 424352"/>
                <a:gd name="connsiteY39" fmla="*/ 155887 h 556855"/>
                <a:gd name="connsiteX40" fmla="*/ 303286 w 424352"/>
                <a:gd name="connsiteY40" fmla="*/ 155887 h 556855"/>
                <a:gd name="connsiteX41" fmla="*/ 300248 w 424352"/>
                <a:gd name="connsiteY41" fmla="*/ 161675 h 556855"/>
                <a:gd name="connsiteX42" fmla="*/ 318676 w 424352"/>
                <a:gd name="connsiteY42" fmla="*/ 161675 h 556855"/>
                <a:gd name="connsiteX43" fmla="*/ 321712 w 424352"/>
                <a:gd name="connsiteY43" fmla="*/ 155887 h 556855"/>
                <a:gd name="connsiteX44" fmla="*/ 376519 w 424352"/>
                <a:gd name="connsiteY44" fmla="*/ 155887 h 556855"/>
                <a:gd name="connsiteX45" fmla="*/ 400190 w 424352"/>
                <a:gd name="connsiteY45" fmla="*/ 176938 h 556855"/>
                <a:gd name="connsiteX46" fmla="*/ 406906 w 424352"/>
                <a:gd name="connsiteY46" fmla="*/ 234042 h 556855"/>
                <a:gd name="connsiteX47" fmla="*/ 391632 w 424352"/>
                <a:gd name="connsiteY47" fmla="*/ 234042 h 556855"/>
                <a:gd name="connsiteX48" fmla="*/ 390295 w 424352"/>
                <a:gd name="connsiteY48" fmla="*/ 222878 h 556855"/>
                <a:gd name="connsiteX49" fmla="*/ 373866 w 424352"/>
                <a:gd name="connsiteY49" fmla="*/ 222878 h 556855"/>
                <a:gd name="connsiteX50" fmla="*/ 375205 w 424352"/>
                <a:gd name="connsiteY50" fmla="*/ 234042 h 556855"/>
                <a:gd name="connsiteX51" fmla="*/ 49195 w 424352"/>
                <a:gd name="connsiteY51" fmla="*/ 234042 h 556855"/>
                <a:gd name="connsiteX52" fmla="*/ 50535 w 424352"/>
                <a:gd name="connsiteY52" fmla="*/ 222878 h 556855"/>
                <a:gd name="connsiteX53" fmla="*/ 34106 w 424352"/>
                <a:gd name="connsiteY53" fmla="*/ 222878 h 556855"/>
                <a:gd name="connsiteX54" fmla="*/ 32767 w 424352"/>
                <a:gd name="connsiteY54" fmla="*/ 234042 h 556855"/>
                <a:gd name="connsiteX55" fmla="*/ 17446 w 424352"/>
                <a:gd name="connsiteY55" fmla="*/ 234042 h 556855"/>
                <a:gd name="connsiteX56" fmla="*/ 24162 w 424352"/>
                <a:gd name="connsiteY56" fmla="*/ 176938 h 556855"/>
                <a:gd name="connsiteX57" fmla="*/ 47833 w 424352"/>
                <a:gd name="connsiteY57" fmla="*/ 155887 h 556855"/>
                <a:gd name="connsiteX58" fmla="*/ 151486 w 424352"/>
                <a:gd name="connsiteY58" fmla="*/ 23026 h 556855"/>
                <a:gd name="connsiteX59" fmla="*/ 183105 w 424352"/>
                <a:gd name="connsiteY59" fmla="*/ 42649 h 556855"/>
                <a:gd name="connsiteX60" fmla="*/ 179534 w 424352"/>
                <a:gd name="connsiteY60" fmla="*/ 79657 h 556855"/>
                <a:gd name="connsiteX61" fmla="*/ 176629 w 424352"/>
                <a:gd name="connsiteY61" fmla="*/ 95946 h 556855"/>
                <a:gd name="connsiteX62" fmla="*/ 195389 w 424352"/>
                <a:gd name="connsiteY62" fmla="*/ 155887 h 556855"/>
                <a:gd name="connsiteX63" fmla="*/ 178293 w 424352"/>
                <a:gd name="connsiteY63" fmla="*/ 155887 h 556855"/>
                <a:gd name="connsiteX64" fmla="*/ 161058 w 424352"/>
                <a:gd name="connsiteY64" fmla="*/ 100852 h 556855"/>
                <a:gd name="connsiteX65" fmla="*/ 166582 w 424352"/>
                <a:gd name="connsiteY65" fmla="*/ 69750 h 556855"/>
                <a:gd name="connsiteX66" fmla="*/ 169534 w 424352"/>
                <a:gd name="connsiteY66" fmla="*/ 52318 h 556855"/>
                <a:gd name="connsiteX67" fmla="*/ 151534 w 424352"/>
                <a:gd name="connsiteY67" fmla="*/ 39363 h 556855"/>
                <a:gd name="connsiteX68" fmla="*/ 146486 w 424352"/>
                <a:gd name="connsiteY68" fmla="*/ 40029 h 556855"/>
                <a:gd name="connsiteX69" fmla="*/ 139772 w 424352"/>
                <a:gd name="connsiteY69" fmla="*/ 43506 h 556855"/>
                <a:gd name="connsiteX70" fmla="*/ 119106 w 424352"/>
                <a:gd name="connsiteY70" fmla="*/ 50746 h 556855"/>
                <a:gd name="connsiteX71" fmla="*/ 116820 w 424352"/>
                <a:gd name="connsiteY71" fmla="*/ 50698 h 556855"/>
                <a:gd name="connsiteX72" fmla="*/ 115487 w 424352"/>
                <a:gd name="connsiteY72" fmla="*/ 50651 h 556855"/>
                <a:gd name="connsiteX73" fmla="*/ 96868 w 424352"/>
                <a:gd name="connsiteY73" fmla="*/ 66607 h 556855"/>
                <a:gd name="connsiteX74" fmla="*/ 109725 w 424352"/>
                <a:gd name="connsiteY74" fmla="*/ 87563 h 556855"/>
                <a:gd name="connsiteX75" fmla="*/ 132010 w 424352"/>
                <a:gd name="connsiteY75" fmla="*/ 109949 h 556855"/>
                <a:gd name="connsiteX76" fmla="*/ 146376 w 424352"/>
                <a:gd name="connsiteY76" fmla="*/ 155887 h 556855"/>
                <a:gd name="connsiteX77" fmla="*/ 129280 w 424352"/>
                <a:gd name="connsiteY77" fmla="*/ 155887 h 556855"/>
                <a:gd name="connsiteX78" fmla="*/ 116439 w 424352"/>
                <a:gd name="connsiteY78" fmla="*/ 114855 h 556855"/>
                <a:gd name="connsiteX79" fmla="*/ 104725 w 424352"/>
                <a:gd name="connsiteY79" fmla="*/ 103091 h 556855"/>
                <a:gd name="connsiteX80" fmla="*/ 80725 w 424352"/>
                <a:gd name="connsiteY80" fmla="*/ 64130 h 556855"/>
                <a:gd name="connsiteX81" fmla="*/ 115487 w 424352"/>
                <a:gd name="connsiteY81" fmla="*/ 34361 h 556855"/>
                <a:gd name="connsiteX82" fmla="*/ 117915 w 424352"/>
                <a:gd name="connsiteY82" fmla="*/ 34457 h 556855"/>
                <a:gd name="connsiteX83" fmla="*/ 119106 w 424352"/>
                <a:gd name="connsiteY83" fmla="*/ 34504 h 556855"/>
                <a:gd name="connsiteX84" fmla="*/ 129534 w 424352"/>
                <a:gd name="connsiteY84" fmla="*/ 30837 h 556855"/>
                <a:gd name="connsiteX85" fmla="*/ 142010 w 424352"/>
                <a:gd name="connsiteY85" fmla="*/ 24407 h 556855"/>
                <a:gd name="connsiteX86" fmla="*/ 151486 w 424352"/>
                <a:gd name="connsiteY86" fmla="*/ 23026 h 556855"/>
                <a:gd name="connsiteX87" fmla="*/ 329295 w 424352"/>
                <a:gd name="connsiteY87" fmla="*/ 319 h 556855"/>
                <a:gd name="connsiteX88" fmla="*/ 352342 w 424352"/>
                <a:gd name="connsiteY88" fmla="*/ 12690 h 556855"/>
                <a:gd name="connsiteX89" fmla="*/ 363581 w 424352"/>
                <a:gd name="connsiteY89" fmla="*/ 18644 h 556855"/>
                <a:gd name="connsiteX90" fmla="*/ 377580 w 424352"/>
                <a:gd name="connsiteY90" fmla="*/ 23121 h 556855"/>
                <a:gd name="connsiteX91" fmla="*/ 395723 w 424352"/>
                <a:gd name="connsiteY91" fmla="*/ 62225 h 556855"/>
                <a:gd name="connsiteX92" fmla="*/ 364342 w 424352"/>
                <a:gd name="connsiteY92" fmla="*/ 91802 h 556855"/>
                <a:gd name="connsiteX93" fmla="*/ 350104 w 424352"/>
                <a:gd name="connsiteY93" fmla="*/ 101757 h 556855"/>
                <a:gd name="connsiteX94" fmla="*/ 321712 w 424352"/>
                <a:gd name="connsiteY94" fmla="*/ 155887 h 556855"/>
                <a:gd name="connsiteX95" fmla="*/ 303286 w 424352"/>
                <a:gd name="connsiteY95" fmla="*/ 155887 h 556855"/>
                <a:gd name="connsiteX96" fmla="*/ 335676 w 424352"/>
                <a:gd name="connsiteY96" fmla="*/ 94184 h 556855"/>
                <a:gd name="connsiteX97" fmla="*/ 362200 w 424352"/>
                <a:gd name="connsiteY97" fmla="*/ 75656 h 556855"/>
                <a:gd name="connsiteX98" fmla="*/ 379723 w 424352"/>
                <a:gd name="connsiteY98" fmla="*/ 59129 h 556855"/>
                <a:gd name="connsiteX99" fmla="*/ 369580 w 424352"/>
                <a:gd name="connsiteY99" fmla="*/ 37314 h 556855"/>
                <a:gd name="connsiteX100" fmla="*/ 361771 w 424352"/>
                <a:gd name="connsiteY100" fmla="*/ 34790 h 556855"/>
                <a:gd name="connsiteX101" fmla="*/ 339962 w 424352"/>
                <a:gd name="connsiteY101" fmla="*/ 23359 h 556855"/>
                <a:gd name="connsiteX102" fmla="*/ 333485 w 424352"/>
                <a:gd name="connsiteY102" fmla="*/ 18358 h 556855"/>
                <a:gd name="connsiteX103" fmla="*/ 324533 w 424352"/>
                <a:gd name="connsiteY103" fmla="*/ 16358 h 556855"/>
                <a:gd name="connsiteX104" fmla="*/ 306152 w 424352"/>
                <a:gd name="connsiteY104" fmla="*/ 46269 h 556855"/>
                <a:gd name="connsiteX105" fmla="*/ 306009 w 424352"/>
                <a:gd name="connsiteY105" fmla="*/ 78657 h 556855"/>
                <a:gd name="connsiteX106" fmla="*/ 265587 w 424352"/>
                <a:gd name="connsiteY106" fmla="*/ 155887 h 556855"/>
                <a:gd name="connsiteX107" fmla="*/ 247164 w 424352"/>
                <a:gd name="connsiteY107" fmla="*/ 155887 h 556855"/>
                <a:gd name="connsiteX108" fmla="*/ 291629 w 424352"/>
                <a:gd name="connsiteY108" fmla="*/ 71084 h 556855"/>
                <a:gd name="connsiteX109" fmla="*/ 291676 w 424352"/>
                <a:gd name="connsiteY109" fmla="*/ 53699 h 556855"/>
                <a:gd name="connsiteX110" fmla="*/ 303819 w 424352"/>
                <a:gd name="connsiteY110" fmla="*/ 6308 h 556855"/>
                <a:gd name="connsiteX111" fmla="*/ 329295 w 424352"/>
                <a:gd name="connsiteY111" fmla="*/ 319 h 55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24352" h="556855">
                  <a:moveTo>
                    <a:pt x="212396" y="379968"/>
                  </a:moveTo>
                  <a:cubicBezTo>
                    <a:pt x="227262" y="379969"/>
                    <a:pt x="242135" y="385636"/>
                    <a:pt x="253494" y="396971"/>
                  </a:cubicBezTo>
                  <a:cubicBezTo>
                    <a:pt x="276165" y="419641"/>
                    <a:pt x="283786" y="458504"/>
                    <a:pt x="253494" y="469030"/>
                  </a:cubicBezTo>
                  <a:cubicBezTo>
                    <a:pt x="238491" y="474221"/>
                    <a:pt x="228489" y="462600"/>
                    <a:pt x="213629" y="462600"/>
                  </a:cubicBezTo>
                  <a:cubicBezTo>
                    <a:pt x="198769" y="462600"/>
                    <a:pt x="184670" y="472506"/>
                    <a:pt x="171334" y="469030"/>
                  </a:cubicBezTo>
                  <a:cubicBezTo>
                    <a:pt x="140281" y="460838"/>
                    <a:pt x="148663" y="419641"/>
                    <a:pt x="171334" y="396971"/>
                  </a:cubicBezTo>
                  <a:cubicBezTo>
                    <a:pt x="182670" y="385636"/>
                    <a:pt x="197530" y="379969"/>
                    <a:pt x="212396" y="379968"/>
                  </a:cubicBezTo>
                  <a:close/>
                  <a:moveTo>
                    <a:pt x="32767" y="234042"/>
                  </a:moveTo>
                  <a:lnTo>
                    <a:pt x="49195" y="234042"/>
                  </a:lnTo>
                  <a:lnTo>
                    <a:pt x="16535" y="506320"/>
                  </a:lnTo>
                  <a:cubicBezTo>
                    <a:pt x="15487" y="515132"/>
                    <a:pt x="18201" y="523943"/>
                    <a:pt x="24059" y="530611"/>
                  </a:cubicBezTo>
                  <a:cubicBezTo>
                    <a:pt x="29582" y="536946"/>
                    <a:pt x="37582" y="540566"/>
                    <a:pt x="46011" y="540566"/>
                  </a:cubicBezTo>
                  <a:lnTo>
                    <a:pt x="378342" y="540566"/>
                  </a:lnTo>
                  <a:cubicBezTo>
                    <a:pt x="386771" y="540566"/>
                    <a:pt x="394771" y="536946"/>
                    <a:pt x="400342" y="530564"/>
                  </a:cubicBezTo>
                  <a:cubicBezTo>
                    <a:pt x="406199" y="523943"/>
                    <a:pt x="408914" y="515084"/>
                    <a:pt x="407866" y="506320"/>
                  </a:cubicBezTo>
                  <a:lnTo>
                    <a:pt x="375205" y="234042"/>
                  </a:lnTo>
                  <a:lnTo>
                    <a:pt x="391632" y="234042"/>
                  </a:lnTo>
                  <a:lnTo>
                    <a:pt x="424009" y="504368"/>
                  </a:lnTo>
                  <a:cubicBezTo>
                    <a:pt x="427342" y="532278"/>
                    <a:pt x="405961" y="556855"/>
                    <a:pt x="378342" y="556855"/>
                  </a:cubicBezTo>
                  <a:lnTo>
                    <a:pt x="46011" y="556855"/>
                  </a:lnTo>
                  <a:cubicBezTo>
                    <a:pt x="18392" y="556855"/>
                    <a:pt x="-2989" y="532278"/>
                    <a:pt x="344" y="504368"/>
                  </a:cubicBezTo>
                  <a:close/>
                  <a:moveTo>
                    <a:pt x="47881" y="172175"/>
                  </a:moveTo>
                  <a:cubicBezTo>
                    <a:pt x="44023" y="172175"/>
                    <a:pt x="40832" y="175033"/>
                    <a:pt x="40403" y="178843"/>
                  </a:cubicBezTo>
                  <a:lnTo>
                    <a:pt x="35831" y="217706"/>
                  </a:lnTo>
                  <a:lnTo>
                    <a:pt x="388569" y="217706"/>
                  </a:lnTo>
                  <a:lnTo>
                    <a:pt x="383997" y="178843"/>
                  </a:lnTo>
                  <a:cubicBezTo>
                    <a:pt x="383520" y="175033"/>
                    <a:pt x="380329" y="172175"/>
                    <a:pt x="376519" y="172175"/>
                  </a:cubicBezTo>
                  <a:close/>
                  <a:moveTo>
                    <a:pt x="47833" y="155887"/>
                  </a:moveTo>
                  <a:lnTo>
                    <a:pt x="129280" y="155887"/>
                  </a:lnTo>
                  <a:lnTo>
                    <a:pt x="131106" y="161722"/>
                  </a:lnTo>
                  <a:lnTo>
                    <a:pt x="148201" y="161722"/>
                  </a:lnTo>
                  <a:lnTo>
                    <a:pt x="146376" y="155887"/>
                  </a:lnTo>
                  <a:lnTo>
                    <a:pt x="178293" y="155887"/>
                  </a:lnTo>
                  <a:lnTo>
                    <a:pt x="180105" y="161675"/>
                  </a:lnTo>
                  <a:lnTo>
                    <a:pt x="197200" y="161675"/>
                  </a:lnTo>
                  <a:lnTo>
                    <a:pt x="195389" y="155887"/>
                  </a:lnTo>
                  <a:lnTo>
                    <a:pt x="247164" y="155887"/>
                  </a:lnTo>
                  <a:lnTo>
                    <a:pt x="244105" y="161722"/>
                  </a:lnTo>
                  <a:lnTo>
                    <a:pt x="262533" y="161722"/>
                  </a:lnTo>
                  <a:lnTo>
                    <a:pt x="265587" y="155887"/>
                  </a:lnTo>
                  <a:lnTo>
                    <a:pt x="303286" y="155887"/>
                  </a:lnTo>
                  <a:lnTo>
                    <a:pt x="300248" y="161675"/>
                  </a:lnTo>
                  <a:lnTo>
                    <a:pt x="318676" y="161675"/>
                  </a:lnTo>
                  <a:lnTo>
                    <a:pt x="321712" y="155887"/>
                  </a:lnTo>
                  <a:lnTo>
                    <a:pt x="376519" y="155887"/>
                  </a:lnTo>
                  <a:cubicBezTo>
                    <a:pt x="388617" y="155887"/>
                    <a:pt x="398809" y="164936"/>
                    <a:pt x="400190" y="176938"/>
                  </a:cubicBezTo>
                  <a:lnTo>
                    <a:pt x="406906" y="234042"/>
                  </a:lnTo>
                  <a:lnTo>
                    <a:pt x="391632" y="234042"/>
                  </a:lnTo>
                  <a:lnTo>
                    <a:pt x="390295" y="222878"/>
                  </a:lnTo>
                  <a:lnTo>
                    <a:pt x="373866" y="222878"/>
                  </a:lnTo>
                  <a:lnTo>
                    <a:pt x="375205" y="234042"/>
                  </a:lnTo>
                  <a:lnTo>
                    <a:pt x="49195" y="234042"/>
                  </a:lnTo>
                  <a:lnTo>
                    <a:pt x="50535" y="222878"/>
                  </a:lnTo>
                  <a:lnTo>
                    <a:pt x="34106" y="222878"/>
                  </a:lnTo>
                  <a:lnTo>
                    <a:pt x="32767" y="234042"/>
                  </a:lnTo>
                  <a:lnTo>
                    <a:pt x="17446" y="234042"/>
                  </a:lnTo>
                  <a:lnTo>
                    <a:pt x="24162" y="176938"/>
                  </a:lnTo>
                  <a:cubicBezTo>
                    <a:pt x="25543" y="164936"/>
                    <a:pt x="35735" y="155887"/>
                    <a:pt x="47833" y="155887"/>
                  </a:cubicBezTo>
                  <a:close/>
                  <a:moveTo>
                    <a:pt x="151486" y="23026"/>
                  </a:moveTo>
                  <a:cubicBezTo>
                    <a:pt x="164915" y="23026"/>
                    <a:pt x="177201" y="30599"/>
                    <a:pt x="183105" y="42649"/>
                  </a:cubicBezTo>
                  <a:cubicBezTo>
                    <a:pt x="189058" y="54652"/>
                    <a:pt x="187677" y="68988"/>
                    <a:pt x="179534" y="79657"/>
                  </a:cubicBezTo>
                  <a:cubicBezTo>
                    <a:pt x="175962" y="84277"/>
                    <a:pt x="174867" y="90374"/>
                    <a:pt x="176629" y="95946"/>
                  </a:cubicBezTo>
                  <a:lnTo>
                    <a:pt x="195389" y="155887"/>
                  </a:lnTo>
                  <a:lnTo>
                    <a:pt x="178293" y="155887"/>
                  </a:lnTo>
                  <a:lnTo>
                    <a:pt x="161058" y="100852"/>
                  </a:lnTo>
                  <a:cubicBezTo>
                    <a:pt x="157772" y="90183"/>
                    <a:pt x="159820" y="78609"/>
                    <a:pt x="166582" y="69750"/>
                  </a:cubicBezTo>
                  <a:cubicBezTo>
                    <a:pt x="170391" y="64749"/>
                    <a:pt x="171486" y="58224"/>
                    <a:pt x="169534" y="52318"/>
                  </a:cubicBezTo>
                  <a:cubicBezTo>
                    <a:pt x="166915" y="44602"/>
                    <a:pt x="159677" y="39363"/>
                    <a:pt x="151534" y="39363"/>
                  </a:cubicBezTo>
                  <a:cubicBezTo>
                    <a:pt x="149820" y="39315"/>
                    <a:pt x="148105" y="39601"/>
                    <a:pt x="146486" y="40029"/>
                  </a:cubicBezTo>
                  <a:cubicBezTo>
                    <a:pt x="144010" y="40744"/>
                    <a:pt x="141725" y="41887"/>
                    <a:pt x="139772" y="43506"/>
                  </a:cubicBezTo>
                  <a:cubicBezTo>
                    <a:pt x="133915" y="48174"/>
                    <a:pt x="126629" y="50746"/>
                    <a:pt x="119106" y="50746"/>
                  </a:cubicBezTo>
                  <a:cubicBezTo>
                    <a:pt x="118344" y="50746"/>
                    <a:pt x="117582" y="50746"/>
                    <a:pt x="116820" y="50698"/>
                  </a:cubicBezTo>
                  <a:cubicBezTo>
                    <a:pt x="116391" y="50651"/>
                    <a:pt x="115915" y="50651"/>
                    <a:pt x="115487" y="50651"/>
                  </a:cubicBezTo>
                  <a:cubicBezTo>
                    <a:pt x="106201" y="50651"/>
                    <a:pt x="98296" y="57414"/>
                    <a:pt x="96868" y="66607"/>
                  </a:cubicBezTo>
                  <a:cubicBezTo>
                    <a:pt x="95439" y="75799"/>
                    <a:pt x="100868" y="84706"/>
                    <a:pt x="109725" y="87563"/>
                  </a:cubicBezTo>
                  <a:cubicBezTo>
                    <a:pt x="120344" y="90945"/>
                    <a:pt x="128677" y="99328"/>
                    <a:pt x="132010" y="109949"/>
                  </a:cubicBezTo>
                  <a:lnTo>
                    <a:pt x="146376" y="155887"/>
                  </a:lnTo>
                  <a:lnTo>
                    <a:pt x="129280" y="155887"/>
                  </a:lnTo>
                  <a:lnTo>
                    <a:pt x="116439" y="114855"/>
                  </a:lnTo>
                  <a:cubicBezTo>
                    <a:pt x="114677" y="109282"/>
                    <a:pt x="110296" y="104900"/>
                    <a:pt x="104725" y="103091"/>
                  </a:cubicBezTo>
                  <a:cubicBezTo>
                    <a:pt x="88201" y="97804"/>
                    <a:pt x="78011" y="81276"/>
                    <a:pt x="80725" y="64130"/>
                  </a:cubicBezTo>
                  <a:cubicBezTo>
                    <a:pt x="83392" y="46983"/>
                    <a:pt x="98153" y="34361"/>
                    <a:pt x="115487" y="34361"/>
                  </a:cubicBezTo>
                  <a:cubicBezTo>
                    <a:pt x="116296" y="34361"/>
                    <a:pt x="117153" y="34409"/>
                    <a:pt x="117915" y="34457"/>
                  </a:cubicBezTo>
                  <a:cubicBezTo>
                    <a:pt x="118344" y="34504"/>
                    <a:pt x="118725" y="34504"/>
                    <a:pt x="119106" y="34504"/>
                  </a:cubicBezTo>
                  <a:cubicBezTo>
                    <a:pt x="122915" y="34504"/>
                    <a:pt x="126582" y="33218"/>
                    <a:pt x="129534" y="30837"/>
                  </a:cubicBezTo>
                  <a:cubicBezTo>
                    <a:pt x="133201" y="27884"/>
                    <a:pt x="137439" y="25693"/>
                    <a:pt x="142010" y="24407"/>
                  </a:cubicBezTo>
                  <a:cubicBezTo>
                    <a:pt x="145106" y="23502"/>
                    <a:pt x="148296" y="23073"/>
                    <a:pt x="151486" y="23026"/>
                  </a:cubicBezTo>
                  <a:close/>
                  <a:moveTo>
                    <a:pt x="329295" y="319"/>
                  </a:moveTo>
                  <a:cubicBezTo>
                    <a:pt x="337962" y="1462"/>
                    <a:pt x="346223" y="5665"/>
                    <a:pt x="352342" y="12690"/>
                  </a:cubicBezTo>
                  <a:cubicBezTo>
                    <a:pt x="355200" y="16024"/>
                    <a:pt x="359247" y="18120"/>
                    <a:pt x="363581" y="18644"/>
                  </a:cubicBezTo>
                  <a:cubicBezTo>
                    <a:pt x="368533" y="19168"/>
                    <a:pt x="373247" y="20692"/>
                    <a:pt x="377580" y="23121"/>
                  </a:cubicBezTo>
                  <a:cubicBezTo>
                    <a:pt x="391390" y="30885"/>
                    <a:pt x="398723" y="46650"/>
                    <a:pt x="395723" y="62225"/>
                  </a:cubicBezTo>
                  <a:cubicBezTo>
                    <a:pt x="392723" y="77799"/>
                    <a:pt x="380104" y="89707"/>
                    <a:pt x="364342" y="91802"/>
                  </a:cubicBezTo>
                  <a:cubicBezTo>
                    <a:pt x="358295" y="92612"/>
                    <a:pt x="352962" y="96327"/>
                    <a:pt x="350104" y="101757"/>
                  </a:cubicBezTo>
                  <a:lnTo>
                    <a:pt x="321712" y="155887"/>
                  </a:lnTo>
                  <a:lnTo>
                    <a:pt x="303286" y="155887"/>
                  </a:lnTo>
                  <a:lnTo>
                    <a:pt x="335676" y="94184"/>
                  </a:lnTo>
                  <a:cubicBezTo>
                    <a:pt x="340962" y="84039"/>
                    <a:pt x="350866" y="77133"/>
                    <a:pt x="362200" y="75656"/>
                  </a:cubicBezTo>
                  <a:cubicBezTo>
                    <a:pt x="370961" y="74513"/>
                    <a:pt x="378057" y="67845"/>
                    <a:pt x="379723" y="59129"/>
                  </a:cubicBezTo>
                  <a:cubicBezTo>
                    <a:pt x="381390" y="50460"/>
                    <a:pt x="377295" y="41649"/>
                    <a:pt x="369580" y="37314"/>
                  </a:cubicBezTo>
                  <a:cubicBezTo>
                    <a:pt x="367200" y="35981"/>
                    <a:pt x="364533" y="35124"/>
                    <a:pt x="361771" y="34790"/>
                  </a:cubicBezTo>
                  <a:cubicBezTo>
                    <a:pt x="353342" y="33885"/>
                    <a:pt x="345533" y="29789"/>
                    <a:pt x="339962" y="23359"/>
                  </a:cubicBezTo>
                  <a:cubicBezTo>
                    <a:pt x="338152" y="21263"/>
                    <a:pt x="335962" y="19596"/>
                    <a:pt x="333485" y="18358"/>
                  </a:cubicBezTo>
                  <a:cubicBezTo>
                    <a:pt x="330676" y="17024"/>
                    <a:pt x="327628" y="16310"/>
                    <a:pt x="324533" y="16358"/>
                  </a:cubicBezTo>
                  <a:cubicBezTo>
                    <a:pt x="309105" y="16262"/>
                    <a:pt x="299105" y="32552"/>
                    <a:pt x="306152" y="46269"/>
                  </a:cubicBezTo>
                  <a:cubicBezTo>
                    <a:pt x="311343" y="56461"/>
                    <a:pt x="311295" y="68512"/>
                    <a:pt x="306009" y="78657"/>
                  </a:cubicBezTo>
                  <a:lnTo>
                    <a:pt x="265587" y="155887"/>
                  </a:lnTo>
                  <a:lnTo>
                    <a:pt x="247164" y="155887"/>
                  </a:lnTo>
                  <a:lnTo>
                    <a:pt x="291629" y="71084"/>
                  </a:lnTo>
                  <a:cubicBezTo>
                    <a:pt x="294438" y="65654"/>
                    <a:pt x="294486" y="59176"/>
                    <a:pt x="291676" y="53699"/>
                  </a:cubicBezTo>
                  <a:cubicBezTo>
                    <a:pt x="283152" y="37124"/>
                    <a:pt x="288390" y="16786"/>
                    <a:pt x="303819" y="6308"/>
                  </a:cubicBezTo>
                  <a:cubicBezTo>
                    <a:pt x="311557" y="1093"/>
                    <a:pt x="320628" y="-824"/>
                    <a:pt x="329295" y="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文本框 12"/>
          <p:cNvSpPr txBox="1"/>
          <p:nvPr/>
        </p:nvSpPr>
        <p:spPr>
          <a:xfrm>
            <a:off x="1238885" y="3441700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数据库介绍</a:t>
            </a:r>
            <a:endParaRPr lang="zh-CN" altLang="en-US" b="1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8885" y="3810000"/>
            <a:ext cx="50380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首先要进行数据库的创建，创建了一个宠物的数据库，然后分别建了鱼猫狗的表，然后对表添加数据，然后根据项目的需要对数据库添加不同的表和数据，有了数据库的创建才能更好的促进项目的进展，然后通过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mvc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链接到数据库促进项目的运行。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13" grpId="1"/>
      <p:bldP spid="13" grpId="2"/>
      <p:bldP spid="14" grpId="1"/>
      <p:bldP spid="1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99068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首页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83945" y="2449830"/>
            <a:ext cx="3305810" cy="3305810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A-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5822" y="573732"/>
            <a:ext cx="4363603" cy="59077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72735" y="1823720"/>
            <a:ext cx="57886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rPr>
              <a:t>首页是一个项目的主要页面，首页必须先登录才能进入到宠物的首页，如果没有这个用户，必须通过注册页面添加用户的信息才能进行登录，然后对首页的信息进行查看。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84190" y="2952115"/>
            <a:ext cx="5576570" cy="1691005"/>
            <a:chOff x="8794" y="4924"/>
            <a:chExt cx="8782" cy="2663"/>
          </a:xfrm>
        </p:grpSpPr>
        <p:sp>
          <p:nvSpPr>
            <p:cNvPr id="12" name="圆角矩形 4"/>
            <p:cNvSpPr/>
            <p:nvPr/>
          </p:nvSpPr>
          <p:spPr>
            <a:xfrm>
              <a:off x="8794" y="5225"/>
              <a:ext cx="1050" cy="1050"/>
            </a:xfrm>
            <a:prstGeom prst="roundRect">
              <a:avLst/>
            </a:prstGeom>
            <a:solidFill>
              <a:srgbClr val="FFB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confont-10920-5208339"/>
            <p:cNvSpPr>
              <a:spLocks noChangeAspect="1"/>
            </p:cNvSpPr>
            <p:nvPr/>
          </p:nvSpPr>
          <p:spPr bwMode="auto">
            <a:xfrm>
              <a:off x="8963" y="5408"/>
              <a:ext cx="711" cy="684"/>
            </a:xfrm>
            <a:custGeom>
              <a:avLst/>
              <a:gdLst>
                <a:gd name="T0" fmla="*/ 7534 w 9921"/>
                <a:gd name="T1" fmla="*/ 4341 h 9540"/>
                <a:gd name="T2" fmla="*/ 3076 w 9921"/>
                <a:gd name="T3" fmla="*/ 1898 h 9540"/>
                <a:gd name="T4" fmla="*/ 2480 w 9921"/>
                <a:gd name="T5" fmla="*/ 4653 h 9540"/>
                <a:gd name="T6" fmla="*/ 6846 w 9921"/>
                <a:gd name="T7" fmla="*/ 2174 h 9540"/>
                <a:gd name="T8" fmla="*/ 7235 w 9921"/>
                <a:gd name="T9" fmla="*/ 4473 h 9540"/>
                <a:gd name="T10" fmla="*/ 6380 w 9921"/>
                <a:gd name="T11" fmla="*/ 2175 h 9540"/>
                <a:gd name="T12" fmla="*/ 6101 w 9921"/>
                <a:gd name="T13" fmla="*/ 2174 h 9540"/>
                <a:gd name="T14" fmla="*/ 5531 w 9921"/>
                <a:gd name="T15" fmla="*/ 2174 h 9540"/>
                <a:gd name="T16" fmla="*/ 5255 w 9921"/>
                <a:gd name="T17" fmla="*/ 2174 h 9540"/>
                <a:gd name="T18" fmla="*/ 4672 w 9921"/>
                <a:gd name="T19" fmla="*/ 2174 h 9540"/>
                <a:gd name="T20" fmla="*/ 4283 w 9921"/>
                <a:gd name="T21" fmla="*/ 4511 h 9540"/>
                <a:gd name="T22" fmla="*/ 2689 w 9921"/>
                <a:gd name="T23" fmla="*/ 4473 h 9540"/>
                <a:gd name="T24" fmla="*/ 3076 w 9921"/>
                <a:gd name="T25" fmla="*/ 2174 h 9540"/>
                <a:gd name="T26" fmla="*/ 2776 w 9921"/>
                <a:gd name="T27" fmla="*/ 4511 h 9540"/>
                <a:gd name="T28" fmla="*/ 9381 w 9921"/>
                <a:gd name="T29" fmla="*/ 5161 h 9540"/>
                <a:gd name="T30" fmla="*/ 7234 w 9921"/>
                <a:gd name="T31" fmla="*/ 1199 h 9540"/>
                <a:gd name="T32" fmla="*/ 3239 w 9921"/>
                <a:gd name="T33" fmla="*/ 0 h 9540"/>
                <a:gd name="T34" fmla="*/ 1620 w 9921"/>
                <a:gd name="T35" fmla="*/ 1199 h 9540"/>
                <a:gd name="T36" fmla="*/ 400 w 9921"/>
                <a:gd name="T37" fmla="*/ 5161 h 9540"/>
                <a:gd name="T38" fmla="*/ 400 w 9921"/>
                <a:gd name="T39" fmla="*/ 7003 h 9540"/>
                <a:gd name="T40" fmla="*/ 1637 w 9921"/>
                <a:gd name="T41" fmla="*/ 9540 h 9540"/>
                <a:gd name="T42" fmla="*/ 9304 w 9921"/>
                <a:gd name="T43" fmla="*/ 7003 h 9540"/>
                <a:gd name="T44" fmla="*/ 9920 w 9921"/>
                <a:gd name="T45" fmla="*/ 5561 h 9540"/>
                <a:gd name="T46" fmla="*/ 3237 w 9921"/>
                <a:gd name="T47" fmla="*/ 276 h 9540"/>
                <a:gd name="T48" fmla="*/ 6957 w 9921"/>
                <a:gd name="T49" fmla="*/ 1199 h 9540"/>
                <a:gd name="T50" fmla="*/ 8552 w 9921"/>
                <a:gd name="T51" fmla="*/ 9050 h 9540"/>
                <a:gd name="T52" fmla="*/ 1370 w 9921"/>
                <a:gd name="T53" fmla="*/ 9050 h 9540"/>
                <a:gd name="T54" fmla="*/ 8552 w 9921"/>
                <a:gd name="T55" fmla="*/ 9050 h 9540"/>
                <a:gd name="T56" fmla="*/ 400 w 9921"/>
                <a:gd name="T57" fmla="*/ 6726 h 9540"/>
                <a:gd name="T58" fmla="*/ 1934 w 9921"/>
                <a:gd name="T59" fmla="*/ 6220 h 9540"/>
                <a:gd name="T60" fmla="*/ 3020 w 9921"/>
                <a:gd name="T61" fmla="*/ 6479 h 9540"/>
                <a:gd name="T62" fmla="*/ 6736 w 9921"/>
                <a:gd name="T63" fmla="*/ 6220 h 9540"/>
                <a:gd name="T64" fmla="*/ 7822 w 9921"/>
                <a:gd name="T65" fmla="*/ 6479 h 9540"/>
                <a:gd name="T66" fmla="*/ 9646 w 9921"/>
                <a:gd name="T67" fmla="*/ 6220 h 9540"/>
                <a:gd name="T68" fmla="*/ 9645 w 9921"/>
                <a:gd name="T69" fmla="*/ 5944 h 9540"/>
                <a:gd name="T70" fmla="*/ 7821 w 9921"/>
                <a:gd name="T71" fmla="*/ 5708 h 9540"/>
                <a:gd name="T72" fmla="*/ 6735 w 9921"/>
                <a:gd name="T73" fmla="*/ 5944 h 9540"/>
                <a:gd name="T74" fmla="*/ 3019 w 9921"/>
                <a:gd name="T75" fmla="*/ 5708 h 9540"/>
                <a:gd name="T76" fmla="*/ 1932 w 9921"/>
                <a:gd name="T77" fmla="*/ 5944 h 9540"/>
                <a:gd name="T78" fmla="*/ 400 w 9921"/>
                <a:gd name="T79" fmla="*/ 5438 h 9540"/>
                <a:gd name="T80" fmla="*/ 1862 w 9921"/>
                <a:gd name="T81" fmla="*/ 5163 h 9540"/>
                <a:gd name="T82" fmla="*/ 1620 w 9921"/>
                <a:gd name="T83" fmla="*/ 1476 h 9540"/>
                <a:gd name="T84" fmla="*/ 9104 w 9921"/>
                <a:gd name="T85" fmla="*/ 5163 h 9540"/>
                <a:gd name="T86" fmla="*/ 2694 w 9921"/>
                <a:gd name="T87" fmla="*/ 5438 h 9540"/>
                <a:gd name="T88" fmla="*/ 9645 w 9921"/>
                <a:gd name="T89" fmla="*/ 5944 h 9540"/>
                <a:gd name="T90" fmla="*/ 2424 w 9921"/>
                <a:gd name="T91" fmla="*/ 5265 h 9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1" h="9540">
                  <a:moveTo>
                    <a:pt x="7147" y="4788"/>
                  </a:moveTo>
                  <a:cubicBezTo>
                    <a:pt x="7261" y="4788"/>
                    <a:pt x="7367" y="4739"/>
                    <a:pt x="7442" y="4653"/>
                  </a:cubicBezTo>
                  <a:cubicBezTo>
                    <a:pt x="7517" y="4566"/>
                    <a:pt x="7550" y="4454"/>
                    <a:pt x="7534" y="4341"/>
                  </a:cubicBezTo>
                  <a:lnTo>
                    <a:pt x="7232" y="2233"/>
                  </a:lnTo>
                  <a:cubicBezTo>
                    <a:pt x="7205" y="2041"/>
                    <a:pt x="7038" y="1898"/>
                    <a:pt x="6846" y="1898"/>
                  </a:cubicBezTo>
                  <a:lnTo>
                    <a:pt x="3076" y="1898"/>
                  </a:lnTo>
                  <a:cubicBezTo>
                    <a:pt x="2884" y="1898"/>
                    <a:pt x="2717" y="2041"/>
                    <a:pt x="2690" y="2233"/>
                  </a:cubicBezTo>
                  <a:lnTo>
                    <a:pt x="2389" y="4341"/>
                  </a:lnTo>
                  <a:cubicBezTo>
                    <a:pt x="2372" y="4454"/>
                    <a:pt x="2406" y="4566"/>
                    <a:pt x="2480" y="4653"/>
                  </a:cubicBezTo>
                  <a:cubicBezTo>
                    <a:pt x="2554" y="4738"/>
                    <a:pt x="2661" y="4788"/>
                    <a:pt x="2775" y="4788"/>
                  </a:cubicBezTo>
                  <a:lnTo>
                    <a:pt x="7147" y="4788"/>
                  </a:lnTo>
                  <a:close/>
                  <a:moveTo>
                    <a:pt x="6846" y="2174"/>
                  </a:moveTo>
                  <a:cubicBezTo>
                    <a:pt x="6902" y="2174"/>
                    <a:pt x="6951" y="2216"/>
                    <a:pt x="6960" y="2273"/>
                  </a:cubicBezTo>
                  <a:lnTo>
                    <a:pt x="7261" y="4381"/>
                  </a:lnTo>
                  <a:cubicBezTo>
                    <a:pt x="7267" y="4426"/>
                    <a:pt x="7247" y="4458"/>
                    <a:pt x="7235" y="4473"/>
                  </a:cubicBezTo>
                  <a:cubicBezTo>
                    <a:pt x="7222" y="4488"/>
                    <a:pt x="7194" y="4513"/>
                    <a:pt x="7149" y="4513"/>
                  </a:cubicBezTo>
                  <a:lnTo>
                    <a:pt x="6614" y="4513"/>
                  </a:lnTo>
                  <a:lnTo>
                    <a:pt x="6380" y="2175"/>
                  </a:lnTo>
                  <a:lnTo>
                    <a:pt x="6846" y="2175"/>
                  </a:lnTo>
                  <a:lnTo>
                    <a:pt x="6846" y="2174"/>
                  </a:lnTo>
                  <a:close/>
                  <a:moveTo>
                    <a:pt x="6101" y="2174"/>
                  </a:moveTo>
                  <a:lnTo>
                    <a:pt x="6335" y="4511"/>
                  </a:lnTo>
                  <a:lnTo>
                    <a:pt x="5632" y="4511"/>
                  </a:lnTo>
                  <a:lnTo>
                    <a:pt x="5531" y="2174"/>
                  </a:lnTo>
                  <a:lnTo>
                    <a:pt x="6101" y="2174"/>
                  </a:lnTo>
                  <a:close/>
                  <a:moveTo>
                    <a:pt x="4672" y="2174"/>
                  </a:moveTo>
                  <a:lnTo>
                    <a:pt x="5255" y="2174"/>
                  </a:lnTo>
                  <a:lnTo>
                    <a:pt x="5356" y="4511"/>
                  </a:lnTo>
                  <a:lnTo>
                    <a:pt x="4558" y="4511"/>
                  </a:lnTo>
                  <a:lnTo>
                    <a:pt x="4672" y="2174"/>
                  </a:lnTo>
                  <a:close/>
                  <a:moveTo>
                    <a:pt x="3833" y="2174"/>
                  </a:moveTo>
                  <a:lnTo>
                    <a:pt x="4396" y="2174"/>
                  </a:lnTo>
                  <a:lnTo>
                    <a:pt x="4283" y="4511"/>
                  </a:lnTo>
                  <a:lnTo>
                    <a:pt x="3573" y="4511"/>
                  </a:lnTo>
                  <a:lnTo>
                    <a:pt x="3833" y="2174"/>
                  </a:lnTo>
                  <a:close/>
                  <a:moveTo>
                    <a:pt x="2689" y="4473"/>
                  </a:moveTo>
                  <a:cubicBezTo>
                    <a:pt x="2676" y="4458"/>
                    <a:pt x="2655" y="4426"/>
                    <a:pt x="2662" y="4381"/>
                  </a:cubicBezTo>
                  <a:lnTo>
                    <a:pt x="2962" y="2273"/>
                  </a:lnTo>
                  <a:cubicBezTo>
                    <a:pt x="2970" y="2216"/>
                    <a:pt x="3019" y="2174"/>
                    <a:pt x="3076" y="2174"/>
                  </a:cubicBezTo>
                  <a:lnTo>
                    <a:pt x="3556" y="2174"/>
                  </a:lnTo>
                  <a:lnTo>
                    <a:pt x="3296" y="4511"/>
                  </a:lnTo>
                  <a:lnTo>
                    <a:pt x="2776" y="4511"/>
                  </a:lnTo>
                  <a:cubicBezTo>
                    <a:pt x="2730" y="4513"/>
                    <a:pt x="2701" y="4488"/>
                    <a:pt x="2689" y="4473"/>
                  </a:cubicBezTo>
                  <a:close/>
                  <a:moveTo>
                    <a:pt x="9521" y="5161"/>
                  </a:moveTo>
                  <a:lnTo>
                    <a:pt x="9381" y="5161"/>
                  </a:lnTo>
                  <a:lnTo>
                    <a:pt x="8846" y="1666"/>
                  </a:lnTo>
                  <a:cubicBezTo>
                    <a:pt x="8805" y="1395"/>
                    <a:pt x="8575" y="1199"/>
                    <a:pt x="8301" y="1199"/>
                  </a:cubicBezTo>
                  <a:lnTo>
                    <a:pt x="7234" y="1199"/>
                  </a:lnTo>
                  <a:lnTo>
                    <a:pt x="7234" y="551"/>
                  </a:lnTo>
                  <a:cubicBezTo>
                    <a:pt x="7234" y="248"/>
                    <a:pt x="6986" y="0"/>
                    <a:pt x="6682" y="0"/>
                  </a:cubicBezTo>
                  <a:lnTo>
                    <a:pt x="3239" y="0"/>
                  </a:lnTo>
                  <a:cubicBezTo>
                    <a:pt x="2935" y="0"/>
                    <a:pt x="2687" y="248"/>
                    <a:pt x="2687" y="551"/>
                  </a:cubicBezTo>
                  <a:lnTo>
                    <a:pt x="2687" y="1199"/>
                  </a:lnTo>
                  <a:lnTo>
                    <a:pt x="1620" y="1199"/>
                  </a:lnTo>
                  <a:cubicBezTo>
                    <a:pt x="1346" y="1199"/>
                    <a:pt x="1116" y="1395"/>
                    <a:pt x="1075" y="1666"/>
                  </a:cubicBezTo>
                  <a:lnTo>
                    <a:pt x="540" y="5161"/>
                  </a:lnTo>
                  <a:lnTo>
                    <a:pt x="400" y="5161"/>
                  </a:lnTo>
                  <a:cubicBezTo>
                    <a:pt x="180" y="5161"/>
                    <a:pt x="0" y="5340"/>
                    <a:pt x="0" y="5561"/>
                  </a:cubicBezTo>
                  <a:lnTo>
                    <a:pt x="0" y="6603"/>
                  </a:lnTo>
                  <a:cubicBezTo>
                    <a:pt x="0" y="6823"/>
                    <a:pt x="179" y="7003"/>
                    <a:pt x="400" y="7003"/>
                  </a:cubicBezTo>
                  <a:lnTo>
                    <a:pt x="616" y="7003"/>
                  </a:lnTo>
                  <a:lnTo>
                    <a:pt x="1100" y="9113"/>
                  </a:lnTo>
                  <a:cubicBezTo>
                    <a:pt x="1157" y="9365"/>
                    <a:pt x="1379" y="9540"/>
                    <a:pt x="1637" y="9540"/>
                  </a:cubicBezTo>
                  <a:lnTo>
                    <a:pt x="8282" y="9540"/>
                  </a:lnTo>
                  <a:cubicBezTo>
                    <a:pt x="8541" y="9540"/>
                    <a:pt x="8762" y="9364"/>
                    <a:pt x="8820" y="9113"/>
                  </a:cubicBezTo>
                  <a:lnTo>
                    <a:pt x="9304" y="7003"/>
                  </a:lnTo>
                  <a:lnTo>
                    <a:pt x="9520" y="7003"/>
                  </a:lnTo>
                  <a:cubicBezTo>
                    <a:pt x="9740" y="7003"/>
                    <a:pt x="9920" y="6824"/>
                    <a:pt x="9920" y="6603"/>
                  </a:cubicBezTo>
                  <a:lnTo>
                    <a:pt x="9920" y="5561"/>
                  </a:lnTo>
                  <a:cubicBezTo>
                    <a:pt x="9921" y="5340"/>
                    <a:pt x="9742" y="5161"/>
                    <a:pt x="9521" y="5161"/>
                  </a:cubicBezTo>
                  <a:close/>
                  <a:moveTo>
                    <a:pt x="2962" y="551"/>
                  </a:moveTo>
                  <a:cubicBezTo>
                    <a:pt x="2962" y="400"/>
                    <a:pt x="3086" y="276"/>
                    <a:pt x="3237" y="276"/>
                  </a:cubicBezTo>
                  <a:lnTo>
                    <a:pt x="6682" y="276"/>
                  </a:lnTo>
                  <a:cubicBezTo>
                    <a:pt x="6834" y="276"/>
                    <a:pt x="6957" y="400"/>
                    <a:pt x="6957" y="551"/>
                  </a:cubicBezTo>
                  <a:lnTo>
                    <a:pt x="6957" y="1199"/>
                  </a:lnTo>
                  <a:lnTo>
                    <a:pt x="2962" y="1199"/>
                  </a:lnTo>
                  <a:lnTo>
                    <a:pt x="2962" y="551"/>
                  </a:lnTo>
                  <a:close/>
                  <a:moveTo>
                    <a:pt x="8552" y="9050"/>
                  </a:moveTo>
                  <a:cubicBezTo>
                    <a:pt x="8524" y="9176"/>
                    <a:pt x="8414" y="9264"/>
                    <a:pt x="8284" y="9264"/>
                  </a:cubicBezTo>
                  <a:lnTo>
                    <a:pt x="1639" y="9264"/>
                  </a:lnTo>
                  <a:cubicBezTo>
                    <a:pt x="1510" y="9264"/>
                    <a:pt x="1399" y="9176"/>
                    <a:pt x="1370" y="9050"/>
                  </a:cubicBezTo>
                  <a:lnTo>
                    <a:pt x="912" y="7054"/>
                  </a:lnTo>
                  <a:lnTo>
                    <a:pt x="9010" y="7054"/>
                  </a:lnTo>
                  <a:lnTo>
                    <a:pt x="8552" y="9050"/>
                  </a:lnTo>
                  <a:close/>
                  <a:moveTo>
                    <a:pt x="9645" y="6603"/>
                  </a:moveTo>
                  <a:cubicBezTo>
                    <a:pt x="9645" y="6671"/>
                    <a:pt x="9590" y="6726"/>
                    <a:pt x="9521" y="6726"/>
                  </a:cubicBezTo>
                  <a:lnTo>
                    <a:pt x="400" y="6726"/>
                  </a:lnTo>
                  <a:cubicBezTo>
                    <a:pt x="331" y="6726"/>
                    <a:pt x="276" y="6671"/>
                    <a:pt x="276" y="6603"/>
                  </a:cubicBezTo>
                  <a:lnTo>
                    <a:pt x="276" y="6220"/>
                  </a:lnTo>
                  <a:lnTo>
                    <a:pt x="1934" y="6220"/>
                  </a:lnTo>
                  <a:lnTo>
                    <a:pt x="1934" y="6313"/>
                  </a:lnTo>
                  <a:cubicBezTo>
                    <a:pt x="1934" y="6404"/>
                    <a:pt x="2007" y="6479"/>
                    <a:pt x="2100" y="6479"/>
                  </a:cubicBezTo>
                  <a:lnTo>
                    <a:pt x="3020" y="6479"/>
                  </a:lnTo>
                  <a:cubicBezTo>
                    <a:pt x="3111" y="6479"/>
                    <a:pt x="3186" y="6405"/>
                    <a:pt x="3186" y="6313"/>
                  </a:cubicBezTo>
                  <a:lnTo>
                    <a:pt x="3186" y="6220"/>
                  </a:lnTo>
                  <a:lnTo>
                    <a:pt x="6736" y="6220"/>
                  </a:lnTo>
                  <a:lnTo>
                    <a:pt x="6736" y="6313"/>
                  </a:lnTo>
                  <a:cubicBezTo>
                    <a:pt x="6736" y="6404"/>
                    <a:pt x="6810" y="6479"/>
                    <a:pt x="6902" y="6479"/>
                  </a:cubicBezTo>
                  <a:lnTo>
                    <a:pt x="7822" y="6479"/>
                  </a:lnTo>
                  <a:cubicBezTo>
                    <a:pt x="7914" y="6479"/>
                    <a:pt x="7989" y="6405"/>
                    <a:pt x="7989" y="6313"/>
                  </a:cubicBezTo>
                  <a:lnTo>
                    <a:pt x="7989" y="6220"/>
                  </a:lnTo>
                  <a:lnTo>
                    <a:pt x="9646" y="6220"/>
                  </a:lnTo>
                  <a:lnTo>
                    <a:pt x="9646" y="6603"/>
                  </a:lnTo>
                  <a:lnTo>
                    <a:pt x="9645" y="6603"/>
                  </a:lnTo>
                  <a:close/>
                  <a:moveTo>
                    <a:pt x="9645" y="5944"/>
                  </a:moveTo>
                  <a:lnTo>
                    <a:pt x="7987" y="5944"/>
                  </a:lnTo>
                  <a:lnTo>
                    <a:pt x="7987" y="5874"/>
                  </a:lnTo>
                  <a:cubicBezTo>
                    <a:pt x="7987" y="5783"/>
                    <a:pt x="7914" y="5708"/>
                    <a:pt x="7821" y="5708"/>
                  </a:cubicBezTo>
                  <a:lnTo>
                    <a:pt x="6901" y="5708"/>
                  </a:lnTo>
                  <a:cubicBezTo>
                    <a:pt x="6810" y="5708"/>
                    <a:pt x="6735" y="5781"/>
                    <a:pt x="6735" y="5874"/>
                  </a:cubicBezTo>
                  <a:lnTo>
                    <a:pt x="6735" y="5944"/>
                  </a:lnTo>
                  <a:lnTo>
                    <a:pt x="3185" y="5944"/>
                  </a:lnTo>
                  <a:lnTo>
                    <a:pt x="3185" y="5874"/>
                  </a:lnTo>
                  <a:cubicBezTo>
                    <a:pt x="3185" y="5783"/>
                    <a:pt x="3111" y="5708"/>
                    <a:pt x="3019" y="5708"/>
                  </a:cubicBezTo>
                  <a:lnTo>
                    <a:pt x="2099" y="5708"/>
                  </a:lnTo>
                  <a:cubicBezTo>
                    <a:pt x="2007" y="5708"/>
                    <a:pt x="1932" y="5781"/>
                    <a:pt x="1932" y="5874"/>
                  </a:cubicBezTo>
                  <a:lnTo>
                    <a:pt x="1932" y="5944"/>
                  </a:lnTo>
                  <a:lnTo>
                    <a:pt x="276" y="5944"/>
                  </a:lnTo>
                  <a:lnTo>
                    <a:pt x="276" y="5561"/>
                  </a:lnTo>
                  <a:cubicBezTo>
                    <a:pt x="276" y="5493"/>
                    <a:pt x="331" y="5438"/>
                    <a:pt x="400" y="5438"/>
                  </a:cubicBezTo>
                  <a:lnTo>
                    <a:pt x="1862" y="5438"/>
                  </a:lnTo>
                  <a:cubicBezTo>
                    <a:pt x="1939" y="5438"/>
                    <a:pt x="2000" y="5376"/>
                    <a:pt x="2000" y="5300"/>
                  </a:cubicBezTo>
                  <a:cubicBezTo>
                    <a:pt x="2000" y="5224"/>
                    <a:pt x="1939" y="5163"/>
                    <a:pt x="1862" y="5163"/>
                  </a:cubicBezTo>
                  <a:lnTo>
                    <a:pt x="819" y="5163"/>
                  </a:lnTo>
                  <a:lnTo>
                    <a:pt x="1347" y="1710"/>
                  </a:lnTo>
                  <a:cubicBezTo>
                    <a:pt x="1369" y="1575"/>
                    <a:pt x="1482" y="1476"/>
                    <a:pt x="1620" y="1476"/>
                  </a:cubicBezTo>
                  <a:lnTo>
                    <a:pt x="8302" y="1476"/>
                  </a:lnTo>
                  <a:cubicBezTo>
                    <a:pt x="8440" y="1476"/>
                    <a:pt x="8554" y="1575"/>
                    <a:pt x="8575" y="1710"/>
                  </a:cubicBezTo>
                  <a:lnTo>
                    <a:pt x="9104" y="5163"/>
                  </a:lnTo>
                  <a:lnTo>
                    <a:pt x="2694" y="5163"/>
                  </a:lnTo>
                  <a:cubicBezTo>
                    <a:pt x="2617" y="5163"/>
                    <a:pt x="2556" y="5224"/>
                    <a:pt x="2556" y="5300"/>
                  </a:cubicBezTo>
                  <a:cubicBezTo>
                    <a:pt x="2556" y="5376"/>
                    <a:pt x="2617" y="5438"/>
                    <a:pt x="2694" y="5438"/>
                  </a:cubicBezTo>
                  <a:lnTo>
                    <a:pt x="9521" y="5438"/>
                  </a:lnTo>
                  <a:cubicBezTo>
                    <a:pt x="9590" y="5438"/>
                    <a:pt x="9645" y="5493"/>
                    <a:pt x="9645" y="5561"/>
                  </a:cubicBezTo>
                  <a:lnTo>
                    <a:pt x="9645" y="5944"/>
                  </a:lnTo>
                  <a:close/>
                  <a:moveTo>
                    <a:pt x="2141" y="5332"/>
                  </a:moveTo>
                  <a:cubicBezTo>
                    <a:pt x="2160" y="5410"/>
                    <a:pt x="2238" y="5458"/>
                    <a:pt x="2316" y="5439"/>
                  </a:cubicBezTo>
                  <a:cubicBezTo>
                    <a:pt x="2394" y="5421"/>
                    <a:pt x="2442" y="5343"/>
                    <a:pt x="2424" y="5265"/>
                  </a:cubicBezTo>
                  <a:cubicBezTo>
                    <a:pt x="2405" y="5187"/>
                    <a:pt x="2327" y="5139"/>
                    <a:pt x="2249" y="5157"/>
                  </a:cubicBezTo>
                  <a:cubicBezTo>
                    <a:pt x="2171" y="5176"/>
                    <a:pt x="2123" y="5254"/>
                    <a:pt x="2141" y="5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文本框 13"/>
            <p:cNvSpPr txBox="1"/>
            <p:nvPr/>
          </p:nvSpPr>
          <p:spPr>
            <a:xfrm>
              <a:off x="10260" y="4924"/>
              <a:ext cx="287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60" y="5408"/>
              <a:ext cx="7316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首页登录之后可以进行商品的选购，如果客户看中了自己的想买的东西，可以进行商品的购买，可以进入商品的详情页面更好地了解产品信息，然后客户选择自己喜欢的商品。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grpSp>
        <p:nvGrpSpPr>
          <p:cNvPr id="16" name="组合 11"/>
          <p:cNvGrpSpPr/>
          <p:nvPr/>
        </p:nvGrpSpPr>
        <p:grpSpPr>
          <a:xfrm>
            <a:off x="5584190" y="4396105"/>
            <a:ext cx="5576570" cy="857885"/>
            <a:chOff x="8794" y="4924"/>
            <a:chExt cx="8782" cy="1351"/>
          </a:xfrm>
        </p:grpSpPr>
        <p:sp>
          <p:nvSpPr>
            <p:cNvPr id="17" name="圆角矩形 19"/>
            <p:cNvSpPr/>
            <p:nvPr/>
          </p:nvSpPr>
          <p:spPr>
            <a:xfrm>
              <a:off x="8794" y="5225"/>
              <a:ext cx="1050" cy="1050"/>
            </a:xfrm>
            <a:prstGeom prst="roundRect">
              <a:avLst/>
            </a:prstGeom>
            <a:solidFill>
              <a:srgbClr val="FFB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confont-10920-5208339"/>
            <p:cNvSpPr>
              <a:spLocks noChangeAspect="1"/>
            </p:cNvSpPr>
            <p:nvPr/>
          </p:nvSpPr>
          <p:spPr bwMode="auto">
            <a:xfrm>
              <a:off x="9014" y="5394"/>
              <a:ext cx="608" cy="711"/>
            </a:xfrm>
            <a:custGeom>
              <a:avLst/>
              <a:gdLst>
                <a:gd name="T0" fmla="*/ 3491 w 9525"/>
                <a:gd name="T1" fmla="*/ 11071 h 11131"/>
                <a:gd name="T2" fmla="*/ 2874 w 9525"/>
                <a:gd name="T3" fmla="*/ 8800 h 11131"/>
                <a:gd name="T4" fmla="*/ 4591 w 9525"/>
                <a:gd name="T5" fmla="*/ 5590 h 11131"/>
                <a:gd name="T6" fmla="*/ 6161 w 9525"/>
                <a:gd name="T7" fmla="*/ 5519 h 11131"/>
                <a:gd name="T8" fmla="*/ 8167 w 9525"/>
                <a:gd name="T9" fmla="*/ 6804 h 11131"/>
                <a:gd name="T10" fmla="*/ 8187 w 9525"/>
                <a:gd name="T11" fmla="*/ 6820 h 11131"/>
                <a:gd name="T12" fmla="*/ 8405 w 9525"/>
                <a:gd name="T13" fmla="*/ 9556 h 11131"/>
                <a:gd name="T14" fmla="*/ 7274 w 9525"/>
                <a:gd name="T15" fmla="*/ 9664 h 11131"/>
                <a:gd name="T16" fmla="*/ 6269 w 9525"/>
                <a:gd name="T17" fmla="*/ 9779 h 11131"/>
                <a:gd name="T18" fmla="*/ 5424 w 9525"/>
                <a:gd name="T19" fmla="*/ 10342 h 11131"/>
                <a:gd name="T20" fmla="*/ 5401 w 9525"/>
                <a:gd name="T21" fmla="*/ 10376 h 11131"/>
                <a:gd name="T22" fmla="*/ 4497 w 9525"/>
                <a:gd name="T23" fmla="*/ 11012 h 11131"/>
                <a:gd name="T24" fmla="*/ 4908 w 9525"/>
                <a:gd name="T25" fmla="*/ 5804 h 11131"/>
                <a:gd name="T26" fmla="*/ 3836 w 9525"/>
                <a:gd name="T27" fmla="*/ 6625 h 11131"/>
                <a:gd name="T28" fmla="*/ 3178 w 9525"/>
                <a:gd name="T29" fmla="*/ 8860 h 11131"/>
                <a:gd name="T30" fmla="*/ 3588 w 9525"/>
                <a:gd name="T31" fmla="*/ 10774 h 11131"/>
                <a:gd name="T32" fmla="*/ 4396 w 9525"/>
                <a:gd name="T33" fmla="*/ 10714 h 11131"/>
                <a:gd name="T34" fmla="*/ 6153 w 9525"/>
                <a:gd name="T35" fmla="*/ 9486 h 11131"/>
                <a:gd name="T36" fmla="*/ 8296 w 9525"/>
                <a:gd name="T37" fmla="*/ 9261 h 11131"/>
                <a:gd name="T38" fmla="*/ 7996 w 9525"/>
                <a:gd name="T39" fmla="*/ 7065 h 11131"/>
                <a:gd name="T40" fmla="*/ 6033 w 9525"/>
                <a:gd name="T41" fmla="*/ 5802 h 11131"/>
                <a:gd name="T42" fmla="*/ 2770 w 9525"/>
                <a:gd name="T43" fmla="*/ 4734 h 11131"/>
                <a:gd name="T44" fmla="*/ 1331 w 9525"/>
                <a:gd name="T45" fmla="*/ 3436 h 11131"/>
                <a:gd name="T46" fmla="*/ 1831 w 9525"/>
                <a:gd name="T47" fmla="*/ 1360 h 11131"/>
                <a:gd name="T48" fmla="*/ 3567 w 9525"/>
                <a:gd name="T49" fmla="*/ 2603 h 11131"/>
                <a:gd name="T50" fmla="*/ 3067 w 9525"/>
                <a:gd name="T51" fmla="*/ 4680 h 11131"/>
                <a:gd name="T52" fmla="*/ 2130 w 9525"/>
                <a:gd name="T53" fmla="*/ 1620 h 11131"/>
                <a:gd name="T54" fmla="*/ 1517 w 9525"/>
                <a:gd name="T55" fmla="*/ 2240 h 11131"/>
                <a:gd name="T56" fmla="*/ 2255 w 9525"/>
                <a:gd name="T57" fmla="*/ 4222 h 11131"/>
                <a:gd name="T58" fmla="*/ 3382 w 9525"/>
                <a:gd name="T59" fmla="*/ 3802 h 11131"/>
                <a:gd name="T60" fmla="*/ 2645 w 9525"/>
                <a:gd name="T61" fmla="*/ 1820 h 11131"/>
                <a:gd name="T62" fmla="*/ 1849 w 9525"/>
                <a:gd name="T63" fmla="*/ 6830 h 11131"/>
                <a:gd name="T64" fmla="*/ 831 w 9525"/>
                <a:gd name="T65" fmla="*/ 6494 h 11131"/>
                <a:gd name="T66" fmla="*/ 164 w 9525"/>
                <a:gd name="T67" fmla="*/ 4849 h 11131"/>
                <a:gd name="T68" fmla="*/ 1939 w 9525"/>
                <a:gd name="T69" fmla="*/ 4833 h 11131"/>
                <a:gd name="T70" fmla="*/ 2606 w 9525"/>
                <a:gd name="T71" fmla="*/ 6479 h 11131"/>
                <a:gd name="T72" fmla="*/ 921 w 9525"/>
                <a:gd name="T73" fmla="*/ 4810 h 11131"/>
                <a:gd name="T74" fmla="*/ 427 w 9525"/>
                <a:gd name="T75" fmla="*/ 5581 h 11131"/>
                <a:gd name="T76" fmla="*/ 2346 w 9525"/>
                <a:gd name="T77" fmla="*/ 6305 h 11131"/>
                <a:gd name="T78" fmla="*/ 921 w 9525"/>
                <a:gd name="T79" fmla="*/ 4810 h 11131"/>
                <a:gd name="T80" fmla="*/ 4331 w 9525"/>
                <a:gd name="T81" fmla="*/ 3227 h 11131"/>
                <a:gd name="T82" fmla="*/ 3475 w 9525"/>
                <a:gd name="T83" fmla="*/ 929 h 11131"/>
                <a:gd name="T84" fmla="*/ 5095 w 9525"/>
                <a:gd name="T85" fmla="*/ 325 h 11131"/>
                <a:gd name="T86" fmla="*/ 5951 w 9525"/>
                <a:gd name="T87" fmla="*/ 2624 h 11131"/>
                <a:gd name="T88" fmla="*/ 5033 w 9525"/>
                <a:gd name="T89" fmla="*/ 3490 h 11131"/>
                <a:gd name="T90" fmla="*/ 4204 w 9525"/>
                <a:gd name="T91" fmla="*/ 409 h 11131"/>
                <a:gd name="T92" fmla="*/ 3887 w 9525"/>
                <a:gd name="T93" fmla="*/ 2084 h 11131"/>
                <a:gd name="T94" fmla="*/ 5221 w 9525"/>
                <a:gd name="T95" fmla="*/ 3143 h 11131"/>
                <a:gd name="T96" fmla="*/ 5537 w 9525"/>
                <a:gd name="T97" fmla="*/ 1469 h 11131"/>
                <a:gd name="T98" fmla="*/ 4392 w 9525"/>
                <a:gd name="T99" fmla="*/ 375 h 11131"/>
                <a:gd name="T100" fmla="*/ 7024 w 9525"/>
                <a:gd name="T101" fmla="*/ 4904 h 11131"/>
                <a:gd name="T102" fmla="*/ 6317 w 9525"/>
                <a:gd name="T103" fmla="*/ 3275 h 11131"/>
                <a:gd name="T104" fmla="*/ 7572 w 9525"/>
                <a:gd name="T105" fmla="*/ 2021 h 11131"/>
                <a:gd name="T106" fmla="*/ 8279 w 9525"/>
                <a:gd name="T107" fmla="*/ 3650 h 11131"/>
                <a:gd name="T108" fmla="*/ 7157 w 9525"/>
                <a:gd name="T109" fmla="*/ 4916 h 11131"/>
                <a:gd name="T110" fmla="*/ 7000 w 9525"/>
                <a:gd name="T111" fmla="*/ 2547 h 11131"/>
                <a:gd name="T112" fmla="*/ 6684 w 9525"/>
                <a:gd name="T113" fmla="*/ 4204 h 11131"/>
                <a:gd name="T114" fmla="*/ 7155 w 9525"/>
                <a:gd name="T115" fmla="*/ 4605 h 11131"/>
                <a:gd name="T116" fmla="*/ 7911 w 9525"/>
                <a:gd name="T117" fmla="*/ 2722 h 11131"/>
                <a:gd name="T118" fmla="*/ 7440 w 9525"/>
                <a:gd name="T119" fmla="*/ 2321 h 1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25" h="11131">
                  <a:moveTo>
                    <a:pt x="3879" y="11131"/>
                  </a:moveTo>
                  <a:cubicBezTo>
                    <a:pt x="3741" y="11131"/>
                    <a:pt x="3611" y="11111"/>
                    <a:pt x="3491" y="11071"/>
                  </a:cubicBezTo>
                  <a:cubicBezTo>
                    <a:pt x="3170" y="10964"/>
                    <a:pt x="2929" y="10716"/>
                    <a:pt x="2795" y="10356"/>
                  </a:cubicBezTo>
                  <a:cubicBezTo>
                    <a:pt x="2656" y="9985"/>
                    <a:pt x="2716" y="9577"/>
                    <a:pt x="2874" y="8800"/>
                  </a:cubicBezTo>
                  <a:cubicBezTo>
                    <a:pt x="2889" y="8716"/>
                    <a:pt x="3150" y="7287"/>
                    <a:pt x="3559" y="6483"/>
                  </a:cubicBezTo>
                  <a:cubicBezTo>
                    <a:pt x="3877" y="5860"/>
                    <a:pt x="4561" y="5600"/>
                    <a:pt x="4591" y="5590"/>
                  </a:cubicBezTo>
                  <a:lnTo>
                    <a:pt x="4791" y="5515"/>
                  </a:lnTo>
                  <a:cubicBezTo>
                    <a:pt x="4821" y="5504"/>
                    <a:pt x="5538" y="5240"/>
                    <a:pt x="6161" y="5519"/>
                  </a:cubicBezTo>
                  <a:cubicBezTo>
                    <a:pt x="6856" y="5830"/>
                    <a:pt x="7785" y="6513"/>
                    <a:pt x="8094" y="6747"/>
                  </a:cubicBezTo>
                  <a:lnTo>
                    <a:pt x="8167" y="6804"/>
                  </a:lnTo>
                  <a:cubicBezTo>
                    <a:pt x="8175" y="6810"/>
                    <a:pt x="8181" y="6815"/>
                    <a:pt x="8186" y="6819"/>
                  </a:cubicBezTo>
                  <a:lnTo>
                    <a:pt x="8187" y="6820"/>
                  </a:lnTo>
                  <a:cubicBezTo>
                    <a:pt x="8815" y="7305"/>
                    <a:pt x="9126" y="7574"/>
                    <a:pt x="9265" y="7947"/>
                  </a:cubicBezTo>
                  <a:cubicBezTo>
                    <a:pt x="9525" y="8646"/>
                    <a:pt x="9195" y="9262"/>
                    <a:pt x="8405" y="9556"/>
                  </a:cubicBezTo>
                  <a:cubicBezTo>
                    <a:pt x="8110" y="9666"/>
                    <a:pt x="7896" y="9745"/>
                    <a:pt x="7296" y="9666"/>
                  </a:cubicBezTo>
                  <a:lnTo>
                    <a:pt x="7274" y="9664"/>
                  </a:lnTo>
                  <a:lnTo>
                    <a:pt x="7257" y="9656"/>
                  </a:lnTo>
                  <a:cubicBezTo>
                    <a:pt x="7237" y="9649"/>
                    <a:pt x="6875" y="9525"/>
                    <a:pt x="6269" y="9779"/>
                  </a:cubicBezTo>
                  <a:lnTo>
                    <a:pt x="6257" y="9784"/>
                  </a:lnTo>
                  <a:cubicBezTo>
                    <a:pt x="5627" y="9990"/>
                    <a:pt x="5434" y="10324"/>
                    <a:pt x="5424" y="10342"/>
                  </a:cubicBezTo>
                  <a:lnTo>
                    <a:pt x="5415" y="10362"/>
                  </a:lnTo>
                  <a:lnTo>
                    <a:pt x="5401" y="10376"/>
                  </a:lnTo>
                  <a:cubicBezTo>
                    <a:pt x="5004" y="10824"/>
                    <a:pt x="4795" y="10901"/>
                    <a:pt x="4506" y="11009"/>
                  </a:cubicBezTo>
                  <a:lnTo>
                    <a:pt x="4497" y="11012"/>
                  </a:lnTo>
                  <a:cubicBezTo>
                    <a:pt x="4282" y="11090"/>
                    <a:pt x="4074" y="11131"/>
                    <a:pt x="3879" y="11131"/>
                  </a:cubicBezTo>
                  <a:close/>
                  <a:moveTo>
                    <a:pt x="4908" y="5804"/>
                  </a:moveTo>
                  <a:lnTo>
                    <a:pt x="4698" y="5882"/>
                  </a:lnTo>
                  <a:cubicBezTo>
                    <a:pt x="4692" y="5885"/>
                    <a:pt x="4098" y="6112"/>
                    <a:pt x="3836" y="6625"/>
                  </a:cubicBezTo>
                  <a:cubicBezTo>
                    <a:pt x="3444" y="7395"/>
                    <a:pt x="3182" y="8841"/>
                    <a:pt x="3180" y="8856"/>
                  </a:cubicBezTo>
                  <a:lnTo>
                    <a:pt x="3178" y="8860"/>
                  </a:lnTo>
                  <a:cubicBezTo>
                    <a:pt x="3032" y="9579"/>
                    <a:pt x="2976" y="9950"/>
                    <a:pt x="3086" y="10246"/>
                  </a:cubicBezTo>
                  <a:cubicBezTo>
                    <a:pt x="3187" y="10518"/>
                    <a:pt x="3356" y="10696"/>
                    <a:pt x="3588" y="10774"/>
                  </a:cubicBezTo>
                  <a:cubicBezTo>
                    <a:pt x="3811" y="10849"/>
                    <a:pt x="4087" y="10829"/>
                    <a:pt x="4387" y="10717"/>
                  </a:cubicBezTo>
                  <a:lnTo>
                    <a:pt x="4396" y="10714"/>
                  </a:lnTo>
                  <a:cubicBezTo>
                    <a:pt x="4667" y="10612"/>
                    <a:pt x="4817" y="10556"/>
                    <a:pt x="5156" y="10179"/>
                  </a:cubicBezTo>
                  <a:cubicBezTo>
                    <a:pt x="5212" y="10084"/>
                    <a:pt x="5467" y="9712"/>
                    <a:pt x="6153" y="9486"/>
                  </a:cubicBezTo>
                  <a:cubicBezTo>
                    <a:pt x="6816" y="9210"/>
                    <a:pt x="7250" y="9322"/>
                    <a:pt x="7353" y="9356"/>
                  </a:cubicBezTo>
                  <a:cubicBezTo>
                    <a:pt x="7863" y="9422"/>
                    <a:pt x="8018" y="9365"/>
                    <a:pt x="8296" y="9261"/>
                  </a:cubicBezTo>
                  <a:cubicBezTo>
                    <a:pt x="8593" y="9150"/>
                    <a:pt x="9253" y="8811"/>
                    <a:pt x="8972" y="8054"/>
                  </a:cubicBezTo>
                  <a:cubicBezTo>
                    <a:pt x="8861" y="7756"/>
                    <a:pt x="8576" y="7512"/>
                    <a:pt x="7996" y="7065"/>
                  </a:cubicBezTo>
                  <a:lnTo>
                    <a:pt x="7995" y="7064"/>
                  </a:lnTo>
                  <a:cubicBezTo>
                    <a:pt x="7947" y="7026"/>
                    <a:pt x="6811" y="6150"/>
                    <a:pt x="6033" y="5802"/>
                  </a:cubicBezTo>
                  <a:cubicBezTo>
                    <a:pt x="5562" y="5594"/>
                    <a:pt x="4987" y="5777"/>
                    <a:pt x="4908" y="5804"/>
                  </a:cubicBezTo>
                  <a:close/>
                  <a:moveTo>
                    <a:pt x="2770" y="4734"/>
                  </a:moveTo>
                  <a:cubicBezTo>
                    <a:pt x="2540" y="4734"/>
                    <a:pt x="2299" y="4645"/>
                    <a:pt x="2067" y="4471"/>
                  </a:cubicBezTo>
                  <a:cubicBezTo>
                    <a:pt x="1753" y="4236"/>
                    <a:pt x="1492" y="3869"/>
                    <a:pt x="1331" y="3436"/>
                  </a:cubicBezTo>
                  <a:cubicBezTo>
                    <a:pt x="1170" y="3003"/>
                    <a:pt x="1127" y="2555"/>
                    <a:pt x="1211" y="2172"/>
                  </a:cubicBezTo>
                  <a:cubicBezTo>
                    <a:pt x="1300" y="1765"/>
                    <a:pt x="1520" y="1476"/>
                    <a:pt x="1831" y="1360"/>
                  </a:cubicBezTo>
                  <a:cubicBezTo>
                    <a:pt x="2142" y="1244"/>
                    <a:pt x="2497" y="1319"/>
                    <a:pt x="2831" y="1569"/>
                  </a:cubicBezTo>
                  <a:cubicBezTo>
                    <a:pt x="3145" y="1804"/>
                    <a:pt x="3406" y="2171"/>
                    <a:pt x="3567" y="2603"/>
                  </a:cubicBezTo>
                  <a:cubicBezTo>
                    <a:pt x="3729" y="3036"/>
                    <a:pt x="3771" y="3485"/>
                    <a:pt x="3687" y="3867"/>
                  </a:cubicBezTo>
                  <a:cubicBezTo>
                    <a:pt x="3599" y="4275"/>
                    <a:pt x="3379" y="4564"/>
                    <a:pt x="3067" y="4680"/>
                  </a:cubicBezTo>
                  <a:cubicBezTo>
                    <a:pt x="2972" y="4716"/>
                    <a:pt x="2872" y="4734"/>
                    <a:pt x="2770" y="4734"/>
                  </a:cubicBezTo>
                  <a:close/>
                  <a:moveTo>
                    <a:pt x="2130" y="1620"/>
                  </a:moveTo>
                  <a:cubicBezTo>
                    <a:pt x="2065" y="1620"/>
                    <a:pt x="2001" y="1631"/>
                    <a:pt x="1941" y="1654"/>
                  </a:cubicBezTo>
                  <a:cubicBezTo>
                    <a:pt x="1733" y="1731"/>
                    <a:pt x="1582" y="1939"/>
                    <a:pt x="1517" y="2240"/>
                  </a:cubicBezTo>
                  <a:cubicBezTo>
                    <a:pt x="1446" y="2565"/>
                    <a:pt x="1485" y="2952"/>
                    <a:pt x="1625" y="3329"/>
                  </a:cubicBezTo>
                  <a:cubicBezTo>
                    <a:pt x="1765" y="3705"/>
                    <a:pt x="1989" y="4022"/>
                    <a:pt x="2255" y="4222"/>
                  </a:cubicBezTo>
                  <a:cubicBezTo>
                    <a:pt x="2501" y="4407"/>
                    <a:pt x="2751" y="4466"/>
                    <a:pt x="2958" y="4389"/>
                  </a:cubicBezTo>
                  <a:cubicBezTo>
                    <a:pt x="3166" y="4311"/>
                    <a:pt x="3317" y="4104"/>
                    <a:pt x="3382" y="3802"/>
                  </a:cubicBezTo>
                  <a:cubicBezTo>
                    <a:pt x="3453" y="3477"/>
                    <a:pt x="3415" y="3090"/>
                    <a:pt x="3275" y="2714"/>
                  </a:cubicBezTo>
                  <a:cubicBezTo>
                    <a:pt x="3135" y="2337"/>
                    <a:pt x="2911" y="2020"/>
                    <a:pt x="2645" y="1820"/>
                  </a:cubicBezTo>
                  <a:cubicBezTo>
                    <a:pt x="2470" y="1687"/>
                    <a:pt x="2292" y="1620"/>
                    <a:pt x="2130" y="1620"/>
                  </a:cubicBezTo>
                  <a:close/>
                  <a:moveTo>
                    <a:pt x="1849" y="6830"/>
                  </a:moveTo>
                  <a:lnTo>
                    <a:pt x="1824" y="6830"/>
                  </a:lnTo>
                  <a:cubicBezTo>
                    <a:pt x="1500" y="6824"/>
                    <a:pt x="1147" y="6705"/>
                    <a:pt x="831" y="6494"/>
                  </a:cubicBezTo>
                  <a:cubicBezTo>
                    <a:pt x="515" y="6282"/>
                    <a:pt x="270" y="6004"/>
                    <a:pt x="140" y="5706"/>
                  </a:cubicBezTo>
                  <a:cubicBezTo>
                    <a:pt x="0" y="5386"/>
                    <a:pt x="9" y="5081"/>
                    <a:pt x="164" y="4849"/>
                  </a:cubicBezTo>
                  <a:cubicBezTo>
                    <a:pt x="319" y="4616"/>
                    <a:pt x="597" y="4491"/>
                    <a:pt x="946" y="4497"/>
                  </a:cubicBezTo>
                  <a:cubicBezTo>
                    <a:pt x="1270" y="4504"/>
                    <a:pt x="1622" y="4622"/>
                    <a:pt x="1939" y="4833"/>
                  </a:cubicBezTo>
                  <a:cubicBezTo>
                    <a:pt x="2255" y="5045"/>
                    <a:pt x="2500" y="5323"/>
                    <a:pt x="2630" y="5621"/>
                  </a:cubicBezTo>
                  <a:cubicBezTo>
                    <a:pt x="2770" y="5941"/>
                    <a:pt x="2761" y="6246"/>
                    <a:pt x="2606" y="6479"/>
                  </a:cubicBezTo>
                  <a:cubicBezTo>
                    <a:pt x="2455" y="6705"/>
                    <a:pt x="2186" y="6830"/>
                    <a:pt x="1849" y="6830"/>
                  </a:cubicBezTo>
                  <a:close/>
                  <a:moveTo>
                    <a:pt x="921" y="4810"/>
                  </a:moveTo>
                  <a:cubicBezTo>
                    <a:pt x="702" y="4810"/>
                    <a:pt x="520" y="4880"/>
                    <a:pt x="425" y="5022"/>
                  </a:cubicBezTo>
                  <a:cubicBezTo>
                    <a:pt x="331" y="5164"/>
                    <a:pt x="331" y="5362"/>
                    <a:pt x="427" y="5581"/>
                  </a:cubicBezTo>
                  <a:cubicBezTo>
                    <a:pt x="534" y="5824"/>
                    <a:pt x="739" y="6055"/>
                    <a:pt x="1005" y="6233"/>
                  </a:cubicBezTo>
                  <a:cubicBezTo>
                    <a:pt x="1526" y="6581"/>
                    <a:pt x="2140" y="6613"/>
                    <a:pt x="2346" y="6305"/>
                  </a:cubicBezTo>
                  <a:cubicBezTo>
                    <a:pt x="2552" y="5996"/>
                    <a:pt x="2286" y="5441"/>
                    <a:pt x="1766" y="5094"/>
                  </a:cubicBezTo>
                  <a:cubicBezTo>
                    <a:pt x="1486" y="4906"/>
                    <a:pt x="1177" y="4810"/>
                    <a:pt x="921" y="4810"/>
                  </a:cubicBezTo>
                  <a:close/>
                  <a:moveTo>
                    <a:pt x="5033" y="3490"/>
                  </a:moveTo>
                  <a:cubicBezTo>
                    <a:pt x="4804" y="3490"/>
                    <a:pt x="4562" y="3401"/>
                    <a:pt x="4331" y="3227"/>
                  </a:cubicBezTo>
                  <a:cubicBezTo>
                    <a:pt x="4017" y="2992"/>
                    <a:pt x="3756" y="2625"/>
                    <a:pt x="3595" y="2192"/>
                  </a:cubicBezTo>
                  <a:cubicBezTo>
                    <a:pt x="3434" y="1760"/>
                    <a:pt x="3391" y="1311"/>
                    <a:pt x="3475" y="929"/>
                  </a:cubicBezTo>
                  <a:cubicBezTo>
                    <a:pt x="3564" y="521"/>
                    <a:pt x="3783" y="232"/>
                    <a:pt x="4095" y="116"/>
                  </a:cubicBezTo>
                  <a:cubicBezTo>
                    <a:pt x="4406" y="0"/>
                    <a:pt x="4761" y="75"/>
                    <a:pt x="5095" y="325"/>
                  </a:cubicBezTo>
                  <a:cubicBezTo>
                    <a:pt x="5409" y="560"/>
                    <a:pt x="5670" y="927"/>
                    <a:pt x="5831" y="1360"/>
                  </a:cubicBezTo>
                  <a:cubicBezTo>
                    <a:pt x="5992" y="1792"/>
                    <a:pt x="6035" y="2241"/>
                    <a:pt x="5951" y="2624"/>
                  </a:cubicBezTo>
                  <a:cubicBezTo>
                    <a:pt x="5862" y="3031"/>
                    <a:pt x="5642" y="3320"/>
                    <a:pt x="5331" y="3436"/>
                  </a:cubicBezTo>
                  <a:cubicBezTo>
                    <a:pt x="5236" y="3472"/>
                    <a:pt x="5136" y="3490"/>
                    <a:pt x="5033" y="3490"/>
                  </a:cubicBezTo>
                  <a:close/>
                  <a:moveTo>
                    <a:pt x="4392" y="375"/>
                  </a:moveTo>
                  <a:cubicBezTo>
                    <a:pt x="4327" y="375"/>
                    <a:pt x="4264" y="386"/>
                    <a:pt x="4204" y="409"/>
                  </a:cubicBezTo>
                  <a:cubicBezTo>
                    <a:pt x="3996" y="486"/>
                    <a:pt x="3845" y="694"/>
                    <a:pt x="3780" y="995"/>
                  </a:cubicBezTo>
                  <a:cubicBezTo>
                    <a:pt x="3709" y="1320"/>
                    <a:pt x="3747" y="1707"/>
                    <a:pt x="3887" y="2084"/>
                  </a:cubicBezTo>
                  <a:cubicBezTo>
                    <a:pt x="4027" y="2460"/>
                    <a:pt x="4251" y="2777"/>
                    <a:pt x="4517" y="2977"/>
                  </a:cubicBezTo>
                  <a:cubicBezTo>
                    <a:pt x="4764" y="3162"/>
                    <a:pt x="5014" y="3221"/>
                    <a:pt x="5221" y="3143"/>
                  </a:cubicBezTo>
                  <a:cubicBezTo>
                    <a:pt x="5429" y="3066"/>
                    <a:pt x="5580" y="2858"/>
                    <a:pt x="5645" y="2557"/>
                  </a:cubicBezTo>
                  <a:cubicBezTo>
                    <a:pt x="5716" y="2232"/>
                    <a:pt x="5677" y="1845"/>
                    <a:pt x="5537" y="1469"/>
                  </a:cubicBezTo>
                  <a:cubicBezTo>
                    <a:pt x="5398" y="1091"/>
                    <a:pt x="5175" y="774"/>
                    <a:pt x="4908" y="574"/>
                  </a:cubicBezTo>
                  <a:cubicBezTo>
                    <a:pt x="4732" y="442"/>
                    <a:pt x="4555" y="375"/>
                    <a:pt x="4392" y="375"/>
                  </a:cubicBezTo>
                  <a:close/>
                  <a:moveTo>
                    <a:pt x="7157" y="4916"/>
                  </a:moveTo>
                  <a:cubicBezTo>
                    <a:pt x="7112" y="4916"/>
                    <a:pt x="7067" y="4912"/>
                    <a:pt x="7024" y="4904"/>
                  </a:cubicBezTo>
                  <a:cubicBezTo>
                    <a:pt x="6749" y="4851"/>
                    <a:pt x="6525" y="4644"/>
                    <a:pt x="6395" y="4320"/>
                  </a:cubicBezTo>
                  <a:cubicBezTo>
                    <a:pt x="6274" y="4020"/>
                    <a:pt x="6246" y="3649"/>
                    <a:pt x="6317" y="3275"/>
                  </a:cubicBezTo>
                  <a:cubicBezTo>
                    <a:pt x="6389" y="2901"/>
                    <a:pt x="6550" y="2567"/>
                    <a:pt x="6774" y="2332"/>
                  </a:cubicBezTo>
                  <a:cubicBezTo>
                    <a:pt x="7014" y="2079"/>
                    <a:pt x="7297" y="1969"/>
                    <a:pt x="7572" y="2021"/>
                  </a:cubicBezTo>
                  <a:cubicBezTo>
                    <a:pt x="7847" y="2074"/>
                    <a:pt x="8071" y="2281"/>
                    <a:pt x="8201" y="2605"/>
                  </a:cubicBezTo>
                  <a:cubicBezTo>
                    <a:pt x="8322" y="2905"/>
                    <a:pt x="8350" y="3276"/>
                    <a:pt x="8279" y="3650"/>
                  </a:cubicBezTo>
                  <a:cubicBezTo>
                    <a:pt x="8207" y="4022"/>
                    <a:pt x="8046" y="4357"/>
                    <a:pt x="7822" y="4592"/>
                  </a:cubicBezTo>
                  <a:cubicBezTo>
                    <a:pt x="7620" y="4804"/>
                    <a:pt x="7389" y="4916"/>
                    <a:pt x="7157" y="4916"/>
                  </a:cubicBezTo>
                  <a:close/>
                  <a:moveTo>
                    <a:pt x="7440" y="2321"/>
                  </a:moveTo>
                  <a:cubicBezTo>
                    <a:pt x="7294" y="2321"/>
                    <a:pt x="7141" y="2400"/>
                    <a:pt x="7000" y="2547"/>
                  </a:cubicBezTo>
                  <a:cubicBezTo>
                    <a:pt x="6817" y="2740"/>
                    <a:pt x="6685" y="3018"/>
                    <a:pt x="6624" y="3333"/>
                  </a:cubicBezTo>
                  <a:cubicBezTo>
                    <a:pt x="6564" y="3648"/>
                    <a:pt x="6585" y="3957"/>
                    <a:pt x="6684" y="4204"/>
                  </a:cubicBezTo>
                  <a:cubicBezTo>
                    <a:pt x="6772" y="4426"/>
                    <a:pt x="6914" y="4565"/>
                    <a:pt x="7081" y="4597"/>
                  </a:cubicBezTo>
                  <a:cubicBezTo>
                    <a:pt x="7106" y="4602"/>
                    <a:pt x="7130" y="4605"/>
                    <a:pt x="7155" y="4605"/>
                  </a:cubicBezTo>
                  <a:cubicBezTo>
                    <a:pt x="7498" y="4605"/>
                    <a:pt x="7861" y="4165"/>
                    <a:pt x="7971" y="3591"/>
                  </a:cubicBezTo>
                  <a:cubicBezTo>
                    <a:pt x="8031" y="3276"/>
                    <a:pt x="8010" y="2967"/>
                    <a:pt x="7911" y="2722"/>
                  </a:cubicBezTo>
                  <a:cubicBezTo>
                    <a:pt x="7822" y="2500"/>
                    <a:pt x="7681" y="2361"/>
                    <a:pt x="7514" y="2328"/>
                  </a:cubicBezTo>
                  <a:cubicBezTo>
                    <a:pt x="7489" y="2322"/>
                    <a:pt x="7465" y="2321"/>
                    <a:pt x="7440" y="23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文本框 18"/>
            <p:cNvSpPr txBox="1"/>
            <p:nvPr/>
          </p:nvSpPr>
          <p:spPr>
            <a:xfrm>
              <a:off x="10260" y="4924"/>
              <a:ext cx="287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60" y="5408"/>
              <a:ext cx="7316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8660" y="169545"/>
            <a:ext cx="11226165" cy="6518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554355"/>
            <a:ext cx="11905615" cy="577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402590"/>
            <a:ext cx="11475085" cy="583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8600" y="238125"/>
            <a:ext cx="117348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confont-11518-5469606"/>
          <p:cNvSpPr>
            <a:spLocks noChangeAspect="1"/>
          </p:cNvSpPr>
          <p:nvPr/>
        </p:nvSpPr>
        <p:spPr bwMode="auto">
          <a:xfrm>
            <a:off x="304800" y="342900"/>
            <a:ext cx="609685" cy="437183"/>
          </a:xfrm>
          <a:custGeom>
            <a:avLst/>
            <a:gdLst>
              <a:gd name="connsiteX0" fmla="*/ 277878 w 590307"/>
              <a:gd name="connsiteY0" fmla="*/ 372583 h 423288"/>
              <a:gd name="connsiteX1" fmla="*/ 295599 w 590307"/>
              <a:gd name="connsiteY1" fmla="*/ 380590 h 423288"/>
              <a:gd name="connsiteX2" fmla="*/ 311786 w 590307"/>
              <a:gd name="connsiteY2" fmla="*/ 373075 h 423288"/>
              <a:gd name="connsiteX3" fmla="*/ 311786 w 590307"/>
              <a:gd name="connsiteY3" fmla="*/ 389427 h 423288"/>
              <a:gd name="connsiteX4" fmla="*/ 277878 w 590307"/>
              <a:gd name="connsiteY4" fmla="*/ 389427 h 423288"/>
              <a:gd name="connsiteX5" fmla="*/ 263530 w 590307"/>
              <a:gd name="connsiteY5" fmla="*/ 304789 h 423288"/>
              <a:gd name="connsiteX6" fmla="*/ 259293 w 590307"/>
              <a:gd name="connsiteY6" fmla="*/ 313222 h 423288"/>
              <a:gd name="connsiteX7" fmla="*/ 291475 w 590307"/>
              <a:gd name="connsiteY7" fmla="*/ 351337 h 423288"/>
              <a:gd name="connsiteX8" fmla="*/ 299092 w 590307"/>
              <a:gd name="connsiteY8" fmla="*/ 351337 h 423288"/>
              <a:gd name="connsiteX9" fmla="*/ 330418 w 590307"/>
              <a:gd name="connsiteY9" fmla="*/ 313222 h 423288"/>
              <a:gd name="connsiteX10" fmla="*/ 326181 w 590307"/>
              <a:gd name="connsiteY10" fmla="*/ 304789 h 423288"/>
              <a:gd name="connsiteX11" fmla="*/ 263530 w 590307"/>
              <a:gd name="connsiteY11" fmla="*/ 279348 h 423288"/>
              <a:gd name="connsiteX12" fmla="*/ 327038 w 590307"/>
              <a:gd name="connsiteY12" fmla="*/ 279348 h 423288"/>
              <a:gd name="connsiteX13" fmla="*/ 351556 w 590307"/>
              <a:gd name="connsiteY13" fmla="*/ 332708 h 423288"/>
              <a:gd name="connsiteX14" fmla="*/ 320230 w 590307"/>
              <a:gd name="connsiteY14" fmla="*/ 369155 h 423288"/>
              <a:gd name="connsiteX15" fmla="*/ 311786 w 590307"/>
              <a:gd name="connsiteY15" fmla="*/ 373075 h 423288"/>
              <a:gd name="connsiteX16" fmla="*/ 311786 w 590307"/>
              <a:gd name="connsiteY16" fmla="*/ 355523 h 423288"/>
              <a:gd name="connsiteX17" fmla="*/ 277878 w 590307"/>
              <a:gd name="connsiteY17" fmla="*/ 355523 h 423288"/>
              <a:gd name="connsiteX18" fmla="*/ 277878 w 590307"/>
              <a:gd name="connsiteY18" fmla="*/ 372583 h 423288"/>
              <a:gd name="connsiteX19" fmla="*/ 270290 w 590307"/>
              <a:gd name="connsiteY19" fmla="*/ 369155 h 423288"/>
              <a:gd name="connsiteX20" fmla="*/ 239012 w 590307"/>
              <a:gd name="connsiteY20" fmla="*/ 332708 h 423288"/>
              <a:gd name="connsiteX21" fmla="*/ 263530 w 590307"/>
              <a:gd name="connsiteY21" fmla="*/ 279348 h 423288"/>
              <a:gd name="connsiteX22" fmla="*/ 393911 w 590307"/>
              <a:gd name="connsiteY22" fmla="*/ 149776 h 423288"/>
              <a:gd name="connsiteX23" fmla="*/ 381196 w 590307"/>
              <a:gd name="connsiteY23" fmla="*/ 162490 h 423288"/>
              <a:gd name="connsiteX24" fmla="*/ 393911 w 590307"/>
              <a:gd name="connsiteY24" fmla="*/ 175204 h 423288"/>
              <a:gd name="connsiteX25" fmla="*/ 406626 w 590307"/>
              <a:gd name="connsiteY25" fmla="*/ 162490 h 423288"/>
              <a:gd name="connsiteX26" fmla="*/ 393911 w 590307"/>
              <a:gd name="connsiteY26" fmla="*/ 149776 h 423288"/>
              <a:gd name="connsiteX27" fmla="*/ 199189 w 590307"/>
              <a:gd name="connsiteY27" fmla="*/ 149776 h 423288"/>
              <a:gd name="connsiteX28" fmla="*/ 186474 w 590307"/>
              <a:gd name="connsiteY28" fmla="*/ 162490 h 423288"/>
              <a:gd name="connsiteX29" fmla="*/ 199189 w 590307"/>
              <a:gd name="connsiteY29" fmla="*/ 175204 h 423288"/>
              <a:gd name="connsiteX30" fmla="*/ 211904 w 590307"/>
              <a:gd name="connsiteY30" fmla="*/ 162490 h 423288"/>
              <a:gd name="connsiteX31" fmla="*/ 199189 w 590307"/>
              <a:gd name="connsiteY31" fmla="*/ 149776 h 423288"/>
              <a:gd name="connsiteX32" fmla="*/ 393911 w 590307"/>
              <a:gd name="connsiteY32" fmla="*/ 124397 h 423288"/>
              <a:gd name="connsiteX33" fmla="*/ 432008 w 590307"/>
              <a:gd name="connsiteY33" fmla="*/ 162490 h 423288"/>
              <a:gd name="connsiteX34" fmla="*/ 393911 w 590307"/>
              <a:gd name="connsiteY34" fmla="*/ 200583 h 423288"/>
              <a:gd name="connsiteX35" fmla="*/ 355814 w 590307"/>
              <a:gd name="connsiteY35" fmla="*/ 162490 h 423288"/>
              <a:gd name="connsiteX36" fmla="*/ 393911 w 590307"/>
              <a:gd name="connsiteY36" fmla="*/ 124397 h 423288"/>
              <a:gd name="connsiteX37" fmla="*/ 199189 w 590307"/>
              <a:gd name="connsiteY37" fmla="*/ 124397 h 423288"/>
              <a:gd name="connsiteX38" fmla="*/ 237286 w 590307"/>
              <a:gd name="connsiteY38" fmla="*/ 162490 h 423288"/>
              <a:gd name="connsiteX39" fmla="*/ 199189 w 590307"/>
              <a:gd name="connsiteY39" fmla="*/ 200583 h 423288"/>
              <a:gd name="connsiteX40" fmla="*/ 161092 w 590307"/>
              <a:gd name="connsiteY40" fmla="*/ 162490 h 423288"/>
              <a:gd name="connsiteX41" fmla="*/ 199189 w 590307"/>
              <a:gd name="connsiteY41" fmla="*/ 124397 h 423288"/>
              <a:gd name="connsiteX42" fmla="*/ 142465 w 590307"/>
              <a:gd name="connsiteY42" fmla="*/ 33861 h 423288"/>
              <a:gd name="connsiteX43" fmla="*/ 117081 w 590307"/>
              <a:gd name="connsiteY43" fmla="*/ 59245 h 423288"/>
              <a:gd name="connsiteX44" fmla="*/ 117081 w 590307"/>
              <a:gd name="connsiteY44" fmla="*/ 321705 h 423288"/>
              <a:gd name="connsiteX45" fmla="*/ 184803 w 590307"/>
              <a:gd name="connsiteY45" fmla="*/ 389427 h 423288"/>
              <a:gd name="connsiteX46" fmla="*/ 277878 w 590307"/>
              <a:gd name="connsiteY46" fmla="*/ 389427 h 423288"/>
              <a:gd name="connsiteX47" fmla="*/ 277878 w 590307"/>
              <a:gd name="connsiteY47" fmla="*/ 406325 h 423288"/>
              <a:gd name="connsiteX48" fmla="*/ 311786 w 590307"/>
              <a:gd name="connsiteY48" fmla="*/ 406325 h 423288"/>
              <a:gd name="connsiteX49" fmla="*/ 311786 w 590307"/>
              <a:gd name="connsiteY49" fmla="*/ 389427 h 423288"/>
              <a:gd name="connsiteX50" fmla="*/ 404925 w 590307"/>
              <a:gd name="connsiteY50" fmla="*/ 389427 h 423288"/>
              <a:gd name="connsiteX51" fmla="*/ 472647 w 590307"/>
              <a:gd name="connsiteY51" fmla="*/ 321705 h 423288"/>
              <a:gd name="connsiteX52" fmla="*/ 472647 w 590307"/>
              <a:gd name="connsiteY52" fmla="*/ 59245 h 423288"/>
              <a:gd name="connsiteX53" fmla="*/ 447263 w 590307"/>
              <a:gd name="connsiteY53" fmla="*/ 33861 h 423288"/>
              <a:gd name="connsiteX54" fmla="*/ 498046 w 590307"/>
              <a:gd name="connsiteY54" fmla="*/ 26288 h 423288"/>
              <a:gd name="connsiteX55" fmla="*/ 520906 w 590307"/>
              <a:gd name="connsiteY55" fmla="*/ 39810 h 423288"/>
              <a:gd name="connsiteX56" fmla="*/ 575055 w 590307"/>
              <a:gd name="connsiteY56" fmla="*/ 93992 h 423288"/>
              <a:gd name="connsiteX57" fmla="*/ 575055 w 590307"/>
              <a:gd name="connsiteY57" fmla="*/ 165076 h 423288"/>
              <a:gd name="connsiteX58" fmla="*/ 520906 w 590307"/>
              <a:gd name="connsiteY58" fmla="*/ 219258 h 423288"/>
              <a:gd name="connsiteX59" fmla="*/ 506508 w 590307"/>
              <a:gd name="connsiteY59" fmla="*/ 227775 h 423288"/>
              <a:gd name="connsiteX60" fmla="*/ 506508 w 590307"/>
              <a:gd name="connsiteY60" fmla="*/ 186231 h 423288"/>
              <a:gd name="connsiteX61" fmla="*/ 551386 w 590307"/>
              <a:gd name="connsiteY61" fmla="*/ 141366 h 423288"/>
              <a:gd name="connsiteX62" fmla="*/ 551386 w 590307"/>
              <a:gd name="connsiteY62" fmla="*/ 117703 h 423288"/>
              <a:gd name="connsiteX63" fmla="*/ 506508 w 590307"/>
              <a:gd name="connsiteY63" fmla="*/ 72837 h 423288"/>
              <a:gd name="connsiteX64" fmla="*/ 506508 w 590307"/>
              <a:gd name="connsiteY64" fmla="*/ 59245 h 423288"/>
              <a:gd name="connsiteX65" fmla="*/ 498046 w 590307"/>
              <a:gd name="connsiteY65" fmla="*/ 38638 h 423288"/>
              <a:gd name="connsiteX66" fmla="*/ 91618 w 590307"/>
              <a:gd name="connsiteY66" fmla="*/ 26288 h 423288"/>
              <a:gd name="connsiteX67" fmla="*/ 91618 w 590307"/>
              <a:gd name="connsiteY67" fmla="*/ 38794 h 423288"/>
              <a:gd name="connsiteX68" fmla="*/ 83220 w 590307"/>
              <a:gd name="connsiteY68" fmla="*/ 59245 h 423288"/>
              <a:gd name="connsiteX69" fmla="*/ 83220 w 590307"/>
              <a:gd name="connsiteY69" fmla="*/ 72773 h 423288"/>
              <a:gd name="connsiteX70" fmla="*/ 38278 w 590307"/>
              <a:gd name="connsiteY70" fmla="*/ 117703 h 423288"/>
              <a:gd name="connsiteX71" fmla="*/ 38278 w 590307"/>
              <a:gd name="connsiteY71" fmla="*/ 141366 h 423288"/>
              <a:gd name="connsiteX72" fmla="*/ 83220 w 590307"/>
              <a:gd name="connsiteY72" fmla="*/ 186295 h 423288"/>
              <a:gd name="connsiteX73" fmla="*/ 83220 w 590307"/>
              <a:gd name="connsiteY73" fmla="*/ 227301 h 423288"/>
              <a:gd name="connsiteX74" fmla="*/ 68758 w 590307"/>
              <a:gd name="connsiteY74" fmla="*/ 219258 h 423288"/>
              <a:gd name="connsiteX75" fmla="*/ 14608 w 590307"/>
              <a:gd name="connsiteY75" fmla="*/ 165076 h 423288"/>
              <a:gd name="connsiteX76" fmla="*/ 14608 w 590307"/>
              <a:gd name="connsiteY76" fmla="*/ 93135 h 423288"/>
              <a:gd name="connsiteX77" fmla="*/ 68758 w 590307"/>
              <a:gd name="connsiteY77" fmla="*/ 38953 h 423288"/>
              <a:gd name="connsiteX78" fmla="*/ 91618 w 590307"/>
              <a:gd name="connsiteY78" fmla="*/ 26288 h 423288"/>
              <a:gd name="connsiteX79" fmla="*/ 142465 w 590307"/>
              <a:gd name="connsiteY79" fmla="*/ 0 h 423288"/>
              <a:gd name="connsiteX80" fmla="*/ 447263 w 590307"/>
              <a:gd name="connsiteY80" fmla="*/ 0 h 423288"/>
              <a:gd name="connsiteX81" fmla="*/ 489262 w 590307"/>
              <a:gd name="connsiteY81" fmla="*/ 17246 h 423288"/>
              <a:gd name="connsiteX82" fmla="*/ 498046 w 590307"/>
              <a:gd name="connsiteY82" fmla="*/ 38638 h 423288"/>
              <a:gd name="connsiteX83" fmla="*/ 498046 w 590307"/>
              <a:gd name="connsiteY83" fmla="*/ 64377 h 423288"/>
              <a:gd name="connsiteX84" fmla="*/ 506508 w 590307"/>
              <a:gd name="connsiteY84" fmla="*/ 72837 h 423288"/>
              <a:gd name="connsiteX85" fmla="*/ 506508 w 590307"/>
              <a:gd name="connsiteY85" fmla="*/ 186231 h 423288"/>
              <a:gd name="connsiteX86" fmla="*/ 498046 w 590307"/>
              <a:gd name="connsiteY86" fmla="*/ 194691 h 423288"/>
              <a:gd name="connsiteX87" fmla="*/ 498046 w 590307"/>
              <a:gd name="connsiteY87" fmla="*/ 232780 h 423288"/>
              <a:gd name="connsiteX88" fmla="*/ 506508 w 590307"/>
              <a:gd name="connsiteY88" fmla="*/ 227775 h 423288"/>
              <a:gd name="connsiteX89" fmla="*/ 506508 w 590307"/>
              <a:gd name="connsiteY89" fmla="*/ 321705 h 423288"/>
              <a:gd name="connsiteX90" fmla="*/ 404925 w 590307"/>
              <a:gd name="connsiteY90" fmla="*/ 423288 h 423288"/>
              <a:gd name="connsiteX91" fmla="*/ 184803 w 590307"/>
              <a:gd name="connsiteY91" fmla="*/ 423288 h 423288"/>
              <a:gd name="connsiteX92" fmla="*/ 83220 w 590307"/>
              <a:gd name="connsiteY92" fmla="*/ 321705 h 423288"/>
              <a:gd name="connsiteX93" fmla="*/ 83220 w 590307"/>
              <a:gd name="connsiteY93" fmla="*/ 227301 h 423288"/>
              <a:gd name="connsiteX94" fmla="*/ 91618 w 590307"/>
              <a:gd name="connsiteY94" fmla="*/ 231971 h 423288"/>
              <a:gd name="connsiteX95" fmla="*/ 91618 w 590307"/>
              <a:gd name="connsiteY95" fmla="*/ 194691 h 423288"/>
              <a:gd name="connsiteX96" fmla="*/ 83220 w 590307"/>
              <a:gd name="connsiteY96" fmla="*/ 186295 h 423288"/>
              <a:gd name="connsiteX97" fmla="*/ 83220 w 590307"/>
              <a:gd name="connsiteY97" fmla="*/ 72773 h 423288"/>
              <a:gd name="connsiteX98" fmla="*/ 91618 w 590307"/>
              <a:gd name="connsiteY98" fmla="*/ 64377 h 423288"/>
              <a:gd name="connsiteX99" fmla="*/ 91618 w 590307"/>
              <a:gd name="connsiteY99" fmla="*/ 38794 h 423288"/>
              <a:gd name="connsiteX100" fmla="*/ 100466 w 590307"/>
              <a:gd name="connsiteY100" fmla="*/ 17246 h 423288"/>
              <a:gd name="connsiteX101" fmla="*/ 142465 w 590307"/>
              <a:gd name="connsiteY101" fmla="*/ 0 h 42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90307" h="423288">
                <a:moveTo>
                  <a:pt x="277878" y="372583"/>
                </a:moveTo>
                <a:lnTo>
                  <a:pt x="295599" y="380590"/>
                </a:lnTo>
                <a:lnTo>
                  <a:pt x="311786" y="373075"/>
                </a:lnTo>
                <a:lnTo>
                  <a:pt x="311786" y="389427"/>
                </a:lnTo>
                <a:lnTo>
                  <a:pt x="277878" y="389427"/>
                </a:lnTo>
                <a:close/>
                <a:moveTo>
                  <a:pt x="263530" y="304789"/>
                </a:moveTo>
                <a:cubicBezTo>
                  <a:pt x="259293" y="304789"/>
                  <a:pt x="256770" y="309840"/>
                  <a:pt x="259293" y="313222"/>
                </a:cubicBezTo>
                <a:lnTo>
                  <a:pt x="291475" y="351337"/>
                </a:lnTo>
                <a:cubicBezTo>
                  <a:pt x="293141" y="353909"/>
                  <a:pt x="297379" y="353909"/>
                  <a:pt x="299092" y="351337"/>
                </a:cubicBezTo>
                <a:lnTo>
                  <a:pt x="330418" y="313222"/>
                </a:lnTo>
                <a:cubicBezTo>
                  <a:pt x="332941" y="309840"/>
                  <a:pt x="330418" y="304789"/>
                  <a:pt x="326181" y="304789"/>
                </a:cubicBezTo>
                <a:close/>
                <a:moveTo>
                  <a:pt x="263530" y="279348"/>
                </a:moveTo>
                <a:lnTo>
                  <a:pt x="327038" y="279348"/>
                </a:lnTo>
                <a:cubicBezTo>
                  <a:pt x="354936" y="279348"/>
                  <a:pt x="369313" y="311555"/>
                  <a:pt x="351556" y="332708"/>
                </a:cubicBezTo>
                <a:lnTo>
                  <a:pt x="320230" y="369155"/>
                </a:lnTo>
                <a:lnTo>
                  <a:pt x="311786" y="373075"/>
                </a:lnTo>
                <a:lnTo>
                  <a:pt x="311786" y="355523"/>
                </a:lnTo>
                <a:lnTo>
                  <a:pt x="277878" y="355523"/>
                </a:lnTo>
                <a:lnTo>
                  <a:pt x="277878" y="372583"/>
                </a:lnTo>
                <a:lnTo>
                  <a:pt x="270290" y="369155"/>
                </a:lnTo>
                <a:lnTo>
                  <a:pt x="239012" y="332708"/>
                </a:lnTo>
                <a:cubicBezTo>
                  <a:pt x="221207" y="311555"/>
                  <a:pt x="235632" y="279348"/>
                  <a:pt x="263530" y="279348"/>
                </a:cubicBezTo>
                <a:close/>
                <a:moveTo>
                  <a:pt x="393911" y="149776"/>
                </a:moveTo>
                <a:cubicBezTo>
                  <a:pt x="387149" y="149776"/>
                  <a:pt x="381196" y="155729"/>
                  <a:pt x="381196" y="162490"/>
                </a:cubicBezTo>
                <a:cubicBezTo>
                  <a:pt x="381196" y="169252"/>
                  <a:pt x="387149" y="175204"/>
                  <a:pt x="393911" y="175204"/>
                </a:cubicBezTo>
                <a:cubicBezTo>
                  <a:pt x="400673" y="175204"/>
                  <a:pt x="406626" y="169252"/>
                  <a:pt x="406626" y="162490"/>
                </a:cubicBezTo>
                <a:cubicBezTo>
                  <a:pt x="406626" y="155729"/>
                  <a:pt x="400673" y="149776"/>
                  <a:pt x="393911" y="149776"/>
                </a:cubicBezTo>
                <a:close/>
                <a:moveTo>
                  <a:pt x="199189" y="149776"/>
                </a:moveTo>
                <a:cubicBezTo>
                  <a:pt x="192427" y="149776"/>
                  <a:pt x="186474" y="155729"/>
                  <a:pt x="186474" y="162490"/>
                </a:cubicBezTo>
                <a:cubicBezTo>
                  <a:pt x="186474" y="169252"/>
                  <a:pt x="192427" y="175204"/>
                  <a:pt x="199189" y="175204"/>
                </a:cubicBezTo>
                <a:cubicBezTo>
                  <a:pt x="205951" y="175204"/>
                  <a:pt x="211904" y="169252"/>
                  <a:pt x="211904" y="162490"/>
                </a:cubicBezTo>
                <a:cubicBezTo>
                  <a:pt x="211904" y="155729"/>
                  <a:pt x="205951" y="149776"/>
                  <a:pt x="199189" y="149776"/>
                </a:cubicBezTo>
                <a:close/>
                <a:moveTo>
                  <a:pt x="393911" y="124397"/>
                </a:moveTo>
                <a:cubicBezTo>
                  <a:pt x="415055" y="124397"/>
                  <a:pt x="432008" y="141301"/>
                  <a:pt x="432008" y="162490"/>
                </a:cubicBezTo>
                <a:cubicBezTo>
                  <a:pt x="432008" y="183632"/>
                  <a:pt x="415055" y="200583"/>
                  <a:pt x="393911" y="200583"/>
                </a:cubicBezTo>
                <a:cubicBezTo>
                  <a:pt x="372767" y="200583"/>
                  <a:pt x="355814" y="183632"/>
                  <a:pt x="355814" y="162490"/>
                </a:cubicBezTo>
                <a:cubicBezTo>
                  <a:pt x="355814" y="141301"/>
                  <a:pt x="372767" y="124397"/>
                  <a:pt x="393911" y="124397"/>
                </a:cubicBezTo>
                <a:close/>
                <a:moveTo>
                  <a:pt x="199189" y="124397"/>
                </a:moveTo>
                <a:cubicBezTo>
                  <a:pt x="220380" y="124397"/>
                  <a:pt x="237286" y="141301"/>
                  <a:pt x="237286" y="162490"/>
                </a:cubicBezTo>
                <a:cubicBezTo>
                  <a:pt x="237286" y="183632"/>
                  <a:pt x="220380" y="200583"/>
                  <a:pt x="199189" y="200583"/>
                </a:cubicBezTo>
                <a:cubicBezTo>
                  <a:pt x="178045" y="200583"/>
                  <a:pt x="161092" y="183632"/>
                  <a:pt x="161092" y="162490"/>
                </a:cubicBezTo>
                <a:cubicBezTo>
                  <a:pt x="161092" y="141301"/>
                  <a:pt x="178045" y="124397"/>
                  <a:pt x="199189" y="124397"/>
                </a:cubicBezTo>
                <a:close/>
                <a:moveTo>
                  <a:pt x="142465" y="33861"/>
                </a:moveTo>
                <a:cubicBezTo>
                  <a:pt x="128082" y="33861"/>
                  <a:pt x="117081" y="44862"/>
                  <a:pt x="117081" y="59245"/>
                </a:cubicBezTo>
                <a:lnTo>
                  <a:pt x="117081" y="321705"/>
                </a:lnTo>
                <a:cubicBezTo>
                  <a:pt x="117081" y="358947"/>
                  <a:pt x="147561" y="389427"/>
                  <a:pt x="184803" y="389427"/>
                </a:cubicBezTo>
                <a:lnTo>
                  <a:pt x="277878" y="389427"/>
                </a:lnTo>
                <a:lnTo>
                  <a:pt x="277878" y="406325"/>
                </a:lnTo>
                <a:lnTo>
                  <a:pt x="311786" y="406325"/>
                </a:lnTo>
                <a:lnTo>
                  <a:pt x="311786" y="389427"/>
                </a:lnTo>
                <a:lnTo>
                  <a:pt x="404925" y="389427"/>
                </a:lnTo>
                <a:cubicBezTo>
                  <a:pt x="442167" y="389427"/>
                  <a:pt x="472647" y="358947"/>
                  <a:pt x="472647" y="321705"/>
                </a:cubicBezTo>
                <a:lnTo>
                  <a:pt x="472647" y="59245"/>
                </a:lnTo>
                <a:cubicBezTo>
                  <a:pt x="472647" y="44862"/>
                  <a:pt x="461646" y="33861"/>
                  <a:pt x="447263" y="33861"/>
                </a:cubicBezTo>
                <a:close/>
                <a:moveTo>
                  <a:pt x="498046" y="26288"/>
                </a:moveTo>
                <a:cubicBezTo>
                  <a:pt x="506476" y="28811"/>
                  <a:pt x="514953" y="33049"/>
                  <a:pt x="520906" y="39810"/>
                </a:cubicBezTo>
                <a:lnTo>
                  <a:pt x="575055" y="93992"/>
                </a:lnTo>
                <a:cubicBezTo>
                  <a:pt x="595391" y="113322"/>
                  <a:pt x="595391" y="145746"/>
                  <a:pt x="575055" y="165076"/>
                </a:cubicBezTo>
                <a:lnTo>
                  <a:pt x="520906" y="219258"/>
                </a:lnTo>
                <a:lnTo>
                  <a:pt x="506508" y="227775"/>
                </a:lnTo>
                <a:lnTo>
                  <a:pt x="506508" y="186231"/>
                </a:lnTo>
                <a:lnTo>
                  <a:pt x="551386" y="141366"/>
                </a:lnTo>
                <a:cubicBezTo>
                  <a:pt x="558148" y="134605"/>
                  <a:pt x="558148" y="124463"/>
                  <a:pt x="551386" y="117703"/>
                </a:cubicBezTo>
                <a:lnTo>
                  <a:pt x="506508" y="72837"/>
                </a:lnTo>
                <a:lnTo>
                  <a:pt x="506508" y="59245"/>
                </a:lnTo>
                <a:lnTo>
                  <a:pt x="498046" y="38638"/>
                </a:lnTo>
                <a:close/>
                <a:moveTo>
                  <a:pt x="91618" y="26288"/>
                </a:moveTo>
                <a:lnTo>
                  <a:pt x="91618" y="38794"/>
                </a:lnTo>
                <a:lnTo>
                  <a:pt x="83220" y="59245"/>
                </a:lnTo>
                <a:lnTo>
                  <a:pt x="83220" y="72773"/>
                </a:lnTo>
                <a:lnTo>
                  <a:pt x="38278" y="117703"/>
                </a:lnTo>
                <a:cubicBezTo>
                  <a:pt x="31515" y="124463"/>
                  <a:pt x="31515" y="134605"/>
                  <a:pt x="38278" y="141366"/>
                </a:cubicBezTo>
                <a:lnTo>
                  <a:pt x="83220" y="186295"/>
                </a:lnTo>
                <a:lnTo>
                  <a:pt x="83220" y="227301"/>
                </a:lnTo>
                <a:lnTo>
                  <a:pt x="68758" y="219258"/>
                </a:lnTo>
                <a:lnTo>
                  <a:pt x="14608" y="165076"/>
                </a:lnTo>
                <a:cubicBezTo>
                  <a:pt x="-4870" y="144794"/>
                  <a:pt x="-4870" y="112608"/>
                  <a:pt x="14608" y="93135"/>
                </a:cubicBezTo>
                <a:lnTo>
                  <a:pt x="68758" y="38953"/>
                </a:lnTo>
                <a:cubicBezTo>
                  <a:pt x="74711" y="33049"/>
                  <a:pt x="83188" y="28811"/>
                  <a:pt x="91618" y="26288"/>
                </a:cubicBezTo>
                <a:close/>
                <a:moveTo>
                  <a:pt x="142465" y="0"/>
                </a:moveTo>
                <a:lnTo>
                  <a:pt x="447263" y="0"/>
                </a:lnTo>
                <a:cubicBezTo>
                  <a:pt x="463765" y="0"/>
                  <a:pt x="478576" y="6560"/>
                  <a:pt x="489262" y="17246"/>
                </a:cubicBezTo>
                <a:lnTo>
                  <a:pt x="498046" y="38638"/>
                </a:lnTo>
                <a:lnTo>
                  <a:pt x="498046" y="64377"/>
                </a:lnTo>
                <a:lnTo>
                  <a:pt x="506508" y="72837"/>
                </a:lnTo>
                <a:lnTo>
                  <a:pt x="506508" y="186231"/>
                </a:lnTo>
                <a:lnTo>
                  <a:pt x="498046" y="194691"/>
                </a:lnTo>
                <a:lnTo>
                  <a:pt x="498046" y="232780"/>
                </a:lnTo>
                <a:lnTo>
                  <a:pt x="506508" y="227775"/>
                </a:lnTo>
                <a:lnTo>
                  <a:pt x="506508" y="321705"/>
                </a:lnTo>
                <a:cubicBezTo>
                  <a:pt x="506508" y="377568"/>
                  <a:pt x="460788" y="423288"/>
                  <a:pt x="404925" y="423288"/>
                </a:cubicBezTo>
                <a:lnTo>
                  <a:pt x="184803" y="423288"/>
                </a:lnTo>
                <a:cubicBezTo>
                  <a:pt x="128940" y="423288"/>
                  <a:pt x="83220" y="377568"/>
                  <a:pt x="83220" y="321705"/>
                </a:cubicBezTo>
                <a:lnTo>
                  <a:pt x="83220" y="227301"/>
                </a:lnTo>
                <a:lnTo>
                  <a:pt x="91618" y="231971"/>
                </a:lnTo>
                <a:lnTo>
                  <a:pt x="91618" y="194691"/>
                </a:lnTo>
                <a:lnTo>
                  <a:pt x="83220" y="186295"/>
                </a:lnTo>
                <a:lnTo>
                  <a:pt x="83220" y="72773"/>
                </a:lnTo>
                <a:lnTo>
                  <a:pt x="91618" y="64377"/>
                </a:lnTo>
                <a:lnTo>
                  <a:pt x="91618" y="38794"/>
                </a:lnTo>
                <a:lnTo>
                  <a:pt x="100466" y="17246"/>
                </a:lnTo>
                <a:cubicBezTo>
                  <a:pt x="111152" y="6560"/>
                  <a:pt x="125963" y="0"/>
                  <a:pt x="142465" y="0"/>
                </a:cubicBezTo>
                <a:close/>
              </a:path>
            </a:pathLst>
          </a:custGeom>
          <a:solidFill>
            <a:srgbClr val="FFB303"/>
          </a:solidFill>
          <a:ln>
            <a:noFill/>
          </a:ln>
        </p:spPr>
      </p:sp>
      <p:sp>
        <p:nvSpPr>
          <p:cNvPr id="7" name="PA-文本框 8"/>
          <p:cNvSpPr txBox="1"/>
          <p:nvPr>
            <p:custDataLst>
              <p:tags r:id="rId1"/>
            </p:custDataLst>
          </p:nvPr>
        </p:nvSpPr>
        <p:spPr>
          <a:xfrm>
            <a:off x="1000845" y="342900"/>
            <a:ext cx="587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运行的三大关键</a:t>
            </a:r>
            <a:endParaRPr lang="zh-CN" altLang="en-US" sz="2400" dirty="0">
              <a:solidFill>
                <a:srgbClr val="9BC9D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10635" y="3566068"/>
            <a:ext cx="3365500" cy="1054100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33985" y="3566068"/>
            <a:ext cx="3365500" cy="1054100"/>
          </a:xfrm>
          <a:prstGeom prst="ellipse">
            <a:avLst/>
          </a:prstGeom>
          <a:solidFill>
            <a:srgbClr val="FFB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485" y="3566068"/>
            <a:ext cx="3365500" cy="1054100"/>
          </a:xfrm>
          <a:prstGeom prst="ellipse">
            <a:avLst/>
          </a:prstGeom>
          <a:solidFill>
            <a:srgbClr val="9BC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6463" y="804565"/>
            <a:ext cx="2260544" cy="3439005"/>
          </a:xfrm>
          <a:prstGeom prst="rect">
            <a:avLst/>
          </a:prstGeom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9589" y="740341"/>
            <a:ext cx="2586527" cy="38797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91649" y="1221579"/>
            <a:ext cx="2667000" cy="3232727"/>
          </a:xfrm>
          <a:prstGeom prst="rect">
            <a:avLst/>
          </a:prstGeom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1366128" y="4737210"/>
            <a:ext cx="2462214" cy="813465"/>
            <a:chOff x="1307377" y="5412942"/>
            <a:chExt cx="2462214" cy="813465"/>
          </a:xfrm>
        </p:grpSpPr>
        <p:sp>
          <p:nvSpPr>
            <p:cNvPr id="15" name="文本框 14"/>
            <p:cNvSpPr txBox="1"/>
            <p:nvPr/>
          </p:nvSpPr>
          <p:spPr>
            <a:xfrm>
              <a:off x="1681234" y="5412942"/>
              <a:ext cx="171450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9BC9D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数据库的创建</a:t>
              </a:r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07377" y="5812387"/>
              <a:ext cx="2462214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84175" y="4737210"/>
            <a:ext cx="2865120" cy="1136680"/>
            <a:chOff x="1105924" y="5412942"/>
            <a:chExt cx="2865120" cy="1136680"/>
          </a:xfrm>
        </p:grpSpPr>
        <p:sp>
          <p:nvSpPr>
            <p:cNvPr id="18" name="文本框 17"/>
            <p:cNvSpPr txBox="1"/>
            <p:nvPr/>
          </p:nvSpPr>
          <p:spPr>
            <a:xfrm>
              <a:off x="1105924" y="5412942"/>
              <a:ext cx="286512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9BC9D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创建</a:t>
              </a:r>
              <a:r>
                <a:rPr lang="en-US" altLang="zh-CN" sz="2000" b="1" dirty="0">
                  <a:solidFill>
                    <a:srgbClr val="9BC9D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MVC</a:t>
              </a:r>
              <a:r>
                <a:rPr lang="zh-CN" altLang="en-US" sz="2000" b="1" dirty="0">
                  <a:solidFill>
                    <a:srgbClr val="9BC9D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页面连接数据库</a:t>
              </a:r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307377" y="5812387"/>
              <a:ext cx="2462214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创建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View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视图，通过Controller连接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数据库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62278" y="4737210"/>
            <a:ext cx="2462214" cy="1459895"/>
            <a:chOff x="1307377" y="5412942"/>
            <a:chExt cx="2462214" cy="1459895"/>
          </a:xfrm>
        </p:grpSpPr>
        <p:sp>
          <p:nvSpPr>
            <p:cNvPr id="21" name="文本框 20"/>
            <p:cNvSpPr txBox="1"/>
            <p:nvPr/>
          </p:nvSpPr>
          <p:spPr>
            <a:xfrm>
              <a:off x="2191774" y="5412942"/>
              <a:ext cx="69342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9BC9DE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后台</a:t>
              </a:r>
              <a:endParaRPr lang="zh-CN" altLang="en-US" sz="2000" b="1" dirty="0">
                <a:solidFill>
                  <a:srgbClr val="9BC9D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07377" y="5812387"/>
              <a:ext cx="2462214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</a:rPr>
                <a:t>后台进行数据的添加，然后绑定数据对商品的信息进行增删。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charset="-122"/>
                <a:ea typeface="思源黑体" panose="020B0400000000000000" charset="-122"/>
              </a:endParaRPr>
            </a:p>
          </p:txBody>
        </p:sp>
      </p:grpSp>
      <p:cxnSp>
        <p:nvCxnSpPr>
          <p:cNvPr id="2" name="直接箭头连接符 1"/>
          <p:cNvCxnSpPr/>
          <p:nvPr/>
        </p:nvCxnSpPr>
        <p:spPr>
          <a:xfrm flipV="1">
            <a:off x="3265170" y="4917440"/>
            <a:ext cx="1518920" cy="38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endCxn id="21" idx="1"/>
          </p:cNvCxnSpPr>
          <p:nvPr/>
        </p:nvCxnSpPr>
        <p:spPr>
          <a:xfrm>
            <a:off x="7738745" y="4863465"/>
            <a:ext cx="1807845" cy="7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</p:bldLst>
  </p:timing>
</p:sld>
</file>

<file path=ppt/tags/tag1.xml><?xml version="1.0" encoding="utf-8"?>
<p:tagLst xmlns:p="http://schemas.openxmlformats.org/presentationml/2006/main">
  <p:tag name="PA" val="v5.2.11"/>
  <p:tag name="RESOURCELIBID_ANIM" val="439"/>
</p:tagLst>
</file>

<file path=ppt/tags/tag10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  <p:tag name="RESOURCELIBID_ANIM" val="439"/>
</p:tagLst>
</file>

<file path=ppt/tags/tag13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  <p:tag name="RESOURCELIBID_ANIM" val="439"/>
</p:tagLst>
</file>

<file path=ppt/tags/tag16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  <p:tag name="RESOURCELIBID_ANIM" val="439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  <p:tag name="RESOURCELIBID_ANIM" val="439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  <p:tag name="RESOURCELIBID_ANIM" val="439"/>
</p:tagLst>
</file>

<file path=ppt/tags/tag22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  <p:tag name="RESOURCELIBID_ANIM" val="439"/>
</p:tagLst>
</file>

<file path=ppt/tags/tag25.xml><?xml version="1.0" encoding="utf-8"?>
<p:tagLst xmlns:p="http://schemas.openxmlformats.org/presentationml/2006/main">
  <p:tag name="PA" val="v5.2.11"/>
  <p:tag name="RESOURCELIBID_ANIM" val="446"/>
</p:tagLst>
</file>

<file path=ppt/tags/tag26.xml><?xml version="1.0" encoding="utf-8"?>
<p:tagLst xmlns:p="http://schemas.openxmlformats.org/presentationml/2006/main">
  <p:tag name="PA" val="v5.2.11"/>
  <p:tag name="RESOURCELIBID_ANIM" val="449"/>
</p:tagLst>
</file>

<file path=ppt/tags/tag27.xml><?xml version="1.0" encoding="utf-8"?>
<p:tagLst xmlns:p="http://schemas.openxmlformats.org/presentationml/2006/main">
  <p:tag name="PA" val="v5.2.11"/>
  <p:tag name="RESOURCELIBID_ANIM" val="445"/>
</p:tagLst>
</file>

<file path=ppt/tags/tag28.xml><?xml version="1.0" encoding="utf-8"?>
<p:tagLst xmlns:p="http://schemas.openxmlformats.org/presentationml/2006/main">
  <p:tag name="PA" val="v5.2.11"/>
  <p:tag name="RESOURCELIBID_ANIM" val="437"/>
</p:tagLst>
</file>

<file path=ppt/tags/tag29.xml><?xml version="1.0" encoding="utf-8"?>
<p:tagLst xmlns:p="http://schemas.openxmlformats.org/presentationml/2006/main">
  <p:tag name="PA" val="v5.2.11"/>
  <p:tag name="RESOURCELIBID_ANIM" val="446"/>
</p:tagLst>
</file>

<file path=ppt/tags/tag3.xml><?xml version="1.0" encoding="utf-8"?>
<p:tagLst xmlns:p="http://schemas.openxmlformats.org/presentationml/2006/main">
  <p:tag name="PA" val="v5.2.11"/>
  <p:tag name="RESOURCELIBID_ANIM" val="442"/>
</p:tagLst>
</file>

<file path=ppt/tags/tag30.xml><?xml version="1.0" encoding="utf-8"?>
<p:tagLst xmlns:p="http://schemas.openxmlformats.org/presentationml/2006/main">
  <p:tag name="PA" val="v5.2.11"/>
  <p:tag name="RESOURCELIBID_ANIM" val="442"/>
</p:tagLst>
</file>

<file path=ppt/tags/tag31.xml><?xml version="1.0" encoding="utf-8"?>
<p:tagLst xmlns:p="http://schemas.openxmlformats.org/presentationml/2006/main">
  <p:tag name="PA" val="v5.2.11"/>
  <p:tag name="RESOURCELIBID_ANIM" val="446"/>
</p:tagLst>
</file>

<file path=ppt/tags/tag32.xml><?xml version="1.0" encoding="utf-8"?>
<p:tagLst xmlns:p="http://schemas.openxmlformats.org/presentationml/2006/main">
  <p:tag name="PA" val="v5.2.11"/>
  <p:tag name="RESOURCELIBID_ANIM" val="439"/>
</p:tagLst>
</file>

<file path=ppt/tags/tag33.xml><?xml version="1.0" encoding="utf-8"?>
<p:tagLst xmlns:p="http://schemas.openxmlformats.org/presentationml/2006/main">
  <p:tag name="KSO_WM_UNIT_PLACING_PICTURE_USER_VIEWPORT" val="{&quot;height&quot;:10266,&quot;width&quot;:21703}"/>
</p:tagLst>
</file>

<file path=ppt/tags/tag34.xml><?xml version="1.0" encoding="utf-8"?>
<p:tagLst xmlns:p="http://schemas.openxmlformats.org/presentationml/2006/main">
  <p:tag name="PA" val="v5.2.11"/>
  <p:tag name="RESOURCELIBID_ANIM" val="446"/>
</p:tagLst>
</file>

<file path=ppt/tags/tag35.xml><?xml version="1.0" encoding="utf-8"?>
<p:tagLst xmlns:p="http://schemas.openxmlformats.org/presentationml/2006/main">
  <p:tag name="PA" val="v5.2.11"/>
  <p:tag name="RESOURCELIBID_ANIM" val="446"/>
</p:tagLst>
</file>

<file path=ppt/tags/tag36.xml><?xml version="1.0" encoding="utf-8"?>
<p:tagLst xmlns:p="http://schemas.openxmlformats.org/presentationml/2006/main">
  <p:tag name="PA" val="v5.2.11"/>
  <p:tag name="RESOURCELIBID_ANIM" val="439"/>
</p:tagLst>
</file>

<file path=ppt/tags/tag37.xml><?xml version="1.0" encoding="utf-8"?>
<p:tagLst xmlns:p="http://schemas.openxmlformats.org/presentationml/2006/main">
  <p:tag name="PA" val="v5.2.11"/>
  <p:tag name="RESOURCELIBID_ANIM" val="446"/>
</p:tagLst>
</file>

<file path=ppt/tags/tag38.xml><?xml version="1.0" encoding="utf-8"?>
<p:tagLst xmlns:p="http://schemas.openxmlformats.org/presentationml/2006/main">
  <p:tag name="PA" val="v5.2.11"/>
  <p:tag name="RESOURCELIBID_ANIM" val="449"/>
</p:tagLst>
</file>

<file path=ppt/tags/tag39.xml><?xml version="1.0" encoding="utf-8"?>
<p:tagLst xmlns:p="http://schemas.openxmlformats.org/presentationml/2006/main">
  <p:tag name="PA" val="v5.2.11"/>
  <p:tag name="RESOURCELIBID_ANIM" val="445"/>
</p:tagLst>
</file>

<file path=ppt/tags/tag4.xml><?xml version="1.0" encoding="utf-8"?>
<p:tagLst xmlns:p="http://schemas.openxmlformats.org/presentationml/2006/main">
  <p:tag name="PA" val="v5.2.11"/>
  <p:tag name="RESOURCELIBID_ANIM" val="444"/>
</p:tagLst>
</file>

<file path=ppt/tags/tag40.xml><?xml version="1.0" encoding="utf-8"?>
<p:tagLst xmlns:p="http://schemas.openxmlformats.org/presentationml/2006/main">
  <p:tag name="PA" val="v5.2.11"/>
  <p:tag name="RESOURCELIBID_ANIM" val="437"/>
</p:tagLst>
</file>

<file path=ppt/tags/tag41.xml><?xml version="1.0" encoding="utf-8"?>
<p:tagLst xmlns:p="http://schemas.openxmlformats.org/presentationml/2006/main">
  <p:tag name="PA" val="v5.2.11"/>
  <p:tag name="RESOURCELIBID_ANIM" val="446"/>
</p:tagLst>
</file>

<file path=ppt/tags/tag42.xml><?xml version="1.0" encoding="utf-8"?>
<p:tagLst xmlns:p="http://schemas.openxmlformats.org/presentationml/2006/main">
  <p:tag name="PA" val="v5.2.11"/>
  <p:tag name="RESOURCELIBID_ANIM" val="446"/>
</p:tagLst>
</file>

<file path=ppt/tags/tag43.xml><?xml version="1.0" encoding="utf-8"?>
<p:tagLst xmlns:p="http://schemas.openxmlformats.org/presentationml/2006/main">
  <p:tag name="PA" val="v5.2.11"/>
  <p:tag name="RESOURCELIBID_ANIM" val="446"/>
</p:tagLst>
</file>

<file path=ppt/tags/tag44.xml><?xml version="1.0" encoding="utf-8"?>
<p:tagLst xmlns:p="http://schemas.openxmlformats.org/presentationml/2006/main">
  <p:tag name="PA" val="v5.2.11"/>
  <p:tag name="RESOURCELIBID_ANIM" val="442"/>
</p:tagLst>
</file>

<file path=ppt/tags/tag45.xml><?xml version="1.0" encoding="utf-8"?>
<p:tagLst xmlns:p="http://schemas.openxmlformats.org/presentationml/2006/main">
  <p:tag name="PA" val="v5.2.11"/>
  <p:tag name="RESOURCELIBID_ANIM" val="446"/>
</p:tagLst>
</file>

<file path=ppt/tags/tag46.xml><?xml version="1.0" encoding="utf-8"?>
<p:tagLst xmlns:p="http://schemas.openxmlformats.org/presentationml/2006/main">
  <p:tag name="PA" val="v5.2.11"/>
  <p:tag name="RESOURCELIBID_ANIM" val="446"/>
</p:tagLst>
</file>

<file path=ppt/tags/tag47.xml><?xml version="1.0" encoding="utf-8"?>
<p:tagLst xmlns:p="http://schemas.openxmlformats.org/presentationml/2006/main">
  <p:tag name="PA" val="v5.2.11"/>
  <p:tag name="RESOURCELIBID_ANIM" val="446"/>
</p:tagLst>
</file>

<file path=ppt/tags/tag48.xml><?xml version="1.0" encoding="utf-8"?>
<p:tagLst xmlns:p="http://schemas.openxmlformats.org/presentationml/2006/main">
  <p:tag name="PA" val="v5.2.11"/>
  <p:tag name="RESOURCELIBID_ANIM" val="446"/>
</p:tagLst>
</file>

<file path=ppt/tags/tag49.xml><?xml version="1.0" encoding="utf-8"?>
<p:tagLst xmlns:p="http://schemas.openxmlformats.org/presentationml/2006/main">
  <p:tag name="PA" val="v5.2.11"/>
  <p:tag name="RESOURCELIBID_ANIM" val="442"/>
</p:tagLst>
</file>

<file path=ppt/tags/tag5.xml><?xml version="1.0" encoding="utf-8"?>
<p:tagLst xmlns:p="http://schemas.openxmlformats.org/presentationml/2006/main">
  <p:tag name="PA" val="v5.2.11"/>
  <p:tag name="RESOURCELIBID_ANIM" val="464"/>
</p:tagLst>
</file>

<file path=ppt/tags/tag50.xml><?xml version="1.0" encoding="utf-8"?>
<p:tagLst xmlns:p="http://schemas.openxmlformats.org/presentationml/2006/main">
  <p:tag name="PA" val="v5.2.11"/>
  <p:tag name="RESOURCELIBID_ANIM" val="439"/>
</p:tagLst>
</file>

<file path=ppt/tags/tag51.xml><?xml version="1.0" encoding="utf-8"?>
<p:tagLst xmlns:p="http://schemas.openxmlformats.org/presentationml/2006/main">
  <p:tag name="PA" val="v5.2.11"/>
  <p:tag name="RESOURCELIBID_ANIM" val="446"/>
</p:tagLst>
</file>

<file path=ppt/tags/tag52.xml><?xml version="1.0" encoding="utf-8"?>
<p:tagLst xmlns:p="http://schemas.openxmlformats.org/presentationml/2006/main">
  <p:tag name="PA" val="v5.2.11"/>
  <p:tag name="RESOURCELIBID_ANIM" val="449"/>
</p:tagLst>
</file>

<file path=ppt/tags/tag53.xml><?xml version="1.0" encoding="utf-8"?>
<p:tagLst xmlns:p="http://schemas.openxmlformats.org/presentationml/2006/main">
  <p:tag name="PA" val="v5.2.11"/>
  <p:tag name="RESOURCELIBID_ANIM" val="445"/>
</p:tagLst>
</file>

<file path=ppt/tags/tag54.xml><?xml version="1.0" encoding="utf-8"?>
<p:tagLst xmlns:p="http://schemas.openxmlformats.org/presentationml/2006/main">
  <p:tag name="PA" val="v5.2.11"/>
  <p:tag name="RESOURCELIBID_ANIM" val="437"/>
</p:tagLst>
</file>

<file path=ppt/tags/tag55.xml><?xml version="1.0" encoding="utf-8"?>
<p:tagLst xmlns:p="http://schemas.openxmlformats.org/presentationml/2006/main">
  <p:tag name="PA" val="v5.2.11"/>
  <p:tag name="RESOURCELIBID_ANIM" val="446"/>
</p:tagLst>
</file>

<file path=ppt/tags/tag56.xml><?xml version="1.0" encoding="utf-8"?>
<p:tagLst xmlns:p="http://schemas.openxmlformats.org/presentationml/2006/main">
  <p:tag name="PA" val="v5.2.11"/>
  <p:tag name="RESOURCELIBID_ANIM" val="446"/>
</p:tagLst>
</file>

<file path=ppt/tags/tag57.xml><?xml version="1.0" encoding="utf-8"?>
<p:tagLst xmlns:p="http://schemas.openxmlformats.org/presentationml/2006/main">
  <p:tag name="PA" val="v5.2.11"/>
  <p:tag name="RESOURCELIBID_ANIM" val="439"/>
</p:tagLst>
</file>

<file path=ppt/tags/tag58.xml><?xml version="1.0" encoding="utf-8"?>
<p:tagLst xmlns:p="http://schemas.openxmlformats.org/presentationml/2006/main">
  <p:tag name="PA" val="v5.2.11"/>
  <p:tag name="RESOURCELIBID_ANIM" val="446"/>
</p:tagLst>
</file>

<file path=ppt/tags/tag59.xml><?xml version="1.0" encoding="utf-8"?>
<p:tagLst xmlns:p="http://schemas.openxmlformats.org/presentationml/2006/main">
  <p:tag name="PA" val="v5.2.11"/>
  <p:tag name="RESOURCELIBID_ANIM" val="446"/>
</p:tagLst>
</file>

<file path=ppt/tags/tag6.xml><?xml version="1.0" encoding="utf-8"?>
<p:tagLst xmlns:p="http://schemas.openxmlformats.org/presentationml/2006/main">
  <p:tag name="ISLIDE.ICON" val="#399503;#399511;#381352;#384025;#383746;#383447;#374645;#134900;"/>
</p:tagLst>
</file>

<file path=ppt/tags/tag60.xml><?xml version="1.0" encoding="utf-8"?>
<p:tagLst xmlns:p="http://schemas.openxmlformats.org/presentationml/2006/main">
  <p:tag name="PA" val="v5.2.11"/>
  <p:tag name="RESOURCELIBID_ANIM" val="446"/>
</p:tagLst>
</file>

<file path=ppt/tags/tag61.xml><?xml version="1.0" encoding="utf-8"?>
<p:tagLst xmlns:p="http://schemas.openxmlformats.org/presentationml/2006/main">
  <p:tag name="PA" val="v5.2.11"/>
  <p:tag name="RESOURCELIBID_ANIM" val="446"/>
</p:tagLst>
</file>

<file path=ppt/tags/tag62.xml><?xml version="1.0" encoding="utf-8"?>
<p:tagLst xmlns:p="http://schemas.openxmlformats.org/presentationml/2006/main">
  <p:tag name="ISLIDE.ICON" val="#399503;#399511;#381352;#384025;#383746;#383447;#374645;#134900;"/>
</p:tagLst>
</file>

<file path=ppt/tags/tag7.xml><?xml version="1.0" encoding="utf-8"?>
<p:tagLst xmlns:p="http://schemas.openxmlformats.org/presentationml/2006/main">
  <p:tag name="PA" val="v5.2.11"/>
  <p:tag name="RESOURCELIBID_ANIM" val="446"/>
</p:tagLst>
</file>

<file path=ppt/tags/tag8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2742</Words>
  <Application>WPS 演示</Application>
  <PresentationFormat>自定义</PresentationFormat>
  <Paragraphs>182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汉仪星球体W</vt:lpstr>
      <vt:lpstr>思源黑体 CN Normal</vt:lpstr>
      <vt:lpstr>思源黑体 CN Bold</vt:lpstr>
      <vt:lpstr>黑体</vt:lpstr>
      <vt:lpstr>思源黑体</vt:lpstr>
      <vt:lpstr>Impact</vt:lpstr>
      <vt:lpstr>Nexa Bold</vt:lpstr>
      <vt:lpstr>Calibri</vt:lpstr>
      <vt:lpstr>微软雅黑</vt:lpstr>
      <vt:lpstr>Calibri</vt:lpstr>
      <vt:lpstr>字魂65号-时光手札体</vt:lpstr>
      <vt:lpstr>等线</vt:lpstr>
      <vt:lpstr>Arial Unicode MS</vt:lpstr>
      <vt:lpstr>等线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请和我的律师谈</cp:lastModifiedBy>
  <cp:revision>49</cp:revision>
  <dcterms:created xsi:type="dcterms:W3CDTF">2020-11-30T12:41:00Z</dcterms:created>
  <dcterms:modified xsi:type="dcterms:W3CDTF">2022-05-18T14:32:22Z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C7E5330F2A7C425BA7D480574F76D020</vt:lpwstr>
  </property>
  <property fmtid="{D5CDD505-2E9C-101B-9397-08002B2CF9AE}" pid="3" name="KSOProductBuildVer">
    <vt:lpwstr>2052-11.1.0.11220</vt:lpwstr>
  </property>
</Properties>
</file>